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9" r:id="rId5"/>
    <p:sldId id="260" r:id="rId6"/>
    <p:sldId id="261" r:id="rId7"/>
    <p:sldId id="262" r:id="rId8"/>
    <p:sldId id="263" r:id="rId9"/>
    <p:sldId id="258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7379-A238-4C2B-8E30-80553FDBCE7B}" type="datetimeFigureOut">
              <a:rPr lang="zh-CN" altLang="en-US" smtClean="0"/>
              <a:t>2017/5/15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F80A-14CF-47A1-A16F-83FFB1138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263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7379-A238-4C2B-8E30-80553FDBCE7B}" type="datetimeFigureOut">
              <a:rPr lang="zh-CN" altLang="en-US" smtClean="0"/>
              <a:t>2017/5/15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F80A-14CF-47A1-A16F-83FFB1138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5342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7379-A238-4C2B-8E30-80553FDBCE7B}" type="datetimeFigureOut">
              <a:rPr lang="zh-CN" altLang="en-US" smtClean="0"/>
              <a:t>2017/5/15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F80A-14CF-47A1-A16F-83FFB1138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0990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7379-A238-4C2B-8E30-80553FDBCE7B}" type="datetimeFigureOut">
              <a:rPr lang="zh-CN" altLang="en-US" smtClean="0"/>
              <a:t>2017/5/15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F80A-14CF-47A1-A16F-83FFB1138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0774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7379-A238-4C2B-8E30-80553FDBCE7B}" type="datetimeFigureOut">
              <a:rPr lang="zh-CN" altLang="en-US" smtClean="0"/>
              <a:t>2017/5/15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F80A-14CF-47A1-A16F-83FFB1138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8377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7379-A238-4C2B-8E30-80553FDBCE7B}" type="datetimeFigureOut">
              <a:rPr lang="zh-CN" altLang="en-US" smtClean="0"/>
              <a:t>2017/5/15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F80A-14CF-47A1-A16F-83FFB1138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7420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7379-A238-4C2B-8E30-80553FDBCE7B}" type="datetimeFigureOut">
              <a:rPr lang="zh-CN" altLang="en-US" smtClean="0"/>
              <a:t>2017/5/15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F80A-14CF-47A1-A16F-83FFB1138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0521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7379-A238-4C2B-8E30-80553FDBCE7B}" type="datetimeFigureOut">
              <a:rPr lang="zh-CN" altLang="en-US" smtClean="0"/>
              <a:t>2017/5/15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F80A-14CF-47A1-A16F-83FFB1138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9522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7379-A238-4C2B-8E30-80553FDBCE7B}" type="datetimeFigureOut">
              <a:rPr lang="zh-CN" altLang="en-US" smtClean="0"/>
              <a:t>2017/5/15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F80A-14CF-47A1-A16F-83FFB1138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644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7379-A238-4C2B-8E30-80553FDBCE7B}" type="datetimeFigureOut">
              <a:rPr lang="zh-CN" altLang="en-US" smtClean="0"/>
              <a:t>2017/5/15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F80A-14CF-47A1-A16F-83FFB1138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248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7379-A238-4C2B-8E30-80553FDBCE7B}" type="datetimeFigureOut">
              <a:rPr lang="zh-CN" altLang="en-US" smtClean="0"/>
              <a:t>2017/5/15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F80A-14CF-47A1-A16F-83FFB1138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2034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97379-A238-4C2B-8E30-80553FDBCE7B}" type="datetimeFigureOut">
              <a:rPr lang="zh-CN" altLang="en-US" smtClean="0"/>
              <a:t>2017/5/15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EF80A-14CF-47A1-A16F-83FFB11381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7341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microsoft.com/download/5/6/F/56FD6253-CB53-4E38-94C6-74367DA2AB34/IE11-Windows6.1-x64-zh-cn.exe" TargetMode="External"/><Relationship Id="rId2" Type="http://schemas.openxmlformats.org/officeDocument/2006/relationships/hyperlink" Target="http://download.microsoft.com/download/F/2/8/F2871AC4-E82B-4636-BB37-A5F2B14C8616/IE11-Windows6.1-x86-zh-cn.ex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e.360.cn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关于使用问题的解决方法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中山医学院大数据信息系统</a:t>
            </a:r>
          </a:p>
        </p:txBody>
      </p:sp>
    </p:spTree>
    <p:extLst>
      <p:ext uri="{BB962C8B-B14F-4D97-AF65-F5344CB8AC3E}">
        <p14:creationId xmlns:p14="http://schemas.microsoft.com/office/powerpoint/2010/main" val="2424474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问题：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一、登陆系统后无法进行任何操作？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解决办法：请使用推荐的浏览器操作。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本系统推荐使用</a:t>
            </a:r>
            <a:r>
              <a:rPr lang="en-US" altLang="zh-CN" dirty="0"/>
              <a:t>IE11</a:t>
            </a:r>
            <a:r>
              <a:rPr lang="zh-CN" altLang="en-US" dirty="0"/>
              <a:t>浏览器、</a:t>
            </a:r>
            <a:r>
              <a:rPr lang="en-US" altLang="zh-CN" dirty="0"/>
              <a:t>360</a:t>
            </a:r>
            <a:r>
              <a:rPr lang="zh-CN" altLang="en-US" dirty="0"/>
              <a:t>浏览器、百度浏览器、</a:t>
            </a:r>
            <a:r>
              <a:rPr lang="en-US" altLang="zh-CN" dirty="0"/>
              <a:t>Google</a:t>
            </a:r>
            <a:r>
              <a:rPr lang="zh-CN" altLang="en-US" dirty="0"/>
              <a:t>浏览器。如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使用</a:t>
            </a:r>
            <a:r>
              <a:rPr lang="en-US" altLang="zh-CN" dirty="0"/>
              <a:t>360</a:t>
            </a:r>
            <a:r>
              <a:rPr lang="zh-CN" altLang="en-US" dirty="0"/>
              <a:t>浏览器和百度浏览器请使用极速模式。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7136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推荐使用浏览器</a:t>
            </a:r>
            <a:r>
              <a:rPr lang="en-US" altLang="zh-CN" dirty="0"/>
              <a:t>: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1</a:t>
            </a:r>
            <a:r>
              <a:rPr lang="zh-CN" altLang="en-US" dirty="0"/>
              <a:t>、</a:t>
            </a:r>
            <a:r>
              <a:rPr lang="en-US" altLang="zh-CN" dirty="0"/>
              <a:t>Internet Explorer 11</a:t>
            </a:r>
            <a:r>
              <a:rPr lang="zh-CN" altLang="en-US" dirty="0"/>
              <a:t>（</a:t>
            </a:r>
            <a:r>
              <a:rPr lang="en-US" altLang="zh-CN" dirty="0"/>
              <a:t>IE11</a:t>
            </a:r>
            <a:r>
              <a:rPr lang="zh-CN" altLang="en-US" dirty="0"/>
              <a:t>）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sz="1300" dirty="0"/>
          </a:p>
          <a:p>
            <a:pPr marL="0" indent="0">
              <a:buNone/>
            </a:pPr>
            <a:r>
              <a:rPr lang="zh-CN" altLang="en-US" sz="1300" dirty="0"/>
              <a:t>下载地址</a:t>
            </a:r>
            <a:r>
              <a:rPr lang="en-US" altLang="zh-CN" sz="1300" dirty="0"/>
              <a:t>:</a:t>
            </a:r>
          </a:p>
          <a:p>
            <a:pPr marL="0" indent="0">
              <a:buNone/>
            </a:pPr>
            <a:r>
              <a:rPr lang="en-US" altLang="zh-CN" sz="1300" dirty="0"/>
              <a:t>32</a:t>
            </a:r>
            <a:r>
              <a:rPr lang="zh-CN" altLang="en-US" sz="1300" dirty="0"/>
              <a:t>位：</a:t>
            </a:r>
            <a:r>
              <a:rPr lang="en-US" altLang="zh-CN" sz="1300" dirty="0"/>
              <a:t> </a:t>
            </a:r>
            <a:r>
              <a:rPr lang="en-US" altLang="zh-CN" sz="1300" dirty="0">
                <a:hlinkClick r:id="rId2"/>
              </a:rPr>
              <a:t>http://download.microsoft.com/download/F/2/8/F2871AC4-E82B-4636-BB37-A5F2B14C8616/IE11-Windows6.1-x86-zh-cn.exe</a:t>
            </a:r>
            <a:endParaRPr lang="en-US" altLang="zh-CN" sz="1300" dirty="0"/>
          </a:p>
          <a:p>
            <a:pPr marL="0" indent="0">
              <a:buNone/>
            </a:pPr>
            <a:r>
              <a:rPr lang="en-US" altLang="zh-CN" sz="1300" dirty="0"/>
              <a:t>64</a:t>
            </a:r>
            <a:r>
              <a:rPr lang="zh-CN" altLang="en-US" sz="1300" dirty="0"/>
              <a:t>位：</a:t>
            </a:r>
            <a:r>
              <a:rPr lang="en-US" altLang="zh-CN" sz="1300" dirty="0"/>
              <a:t> </a:t>
            </a:r>
            <a:r>
              <a:rPr lang="en-US" altLang="zh-CN" sz="1300" dirty="0">
                <a:hlinkClick r:id="rId3"/>
              </a:rPr>
              <a:t>http://download.microsoft.com/download/5/6/F/56FD6253-CB53-4E38-94C6-74367DA2AB34/IE11-Windows6.1-x64-zh-cn.exe</a:t>
            </a:r>
            <a:r>
              <a:rPr lang="zh-CN" altLang="en-US" sz="1300" dirty="0"/>
              <a:t> </a:t>
            </a:r>
            <a:endParaRPr lang="en-US" altLang="zh-CN" sz="13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7871" y="2328251"/>
            <a:ext cx="3619500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178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一、推荐使用浏览器</a:t>
            </a:r>
            <a:r>
              <a:rPr lang="en-US" altLang="zh-CN" dirty="0"/>
              <a:t>: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2</a:t>
            </a:r>
            <a:r>
              <a:rPr lang="zh-CN" altLang="en-US" dirty="0"/>
              <a:t>、</a:t>
            </a:r>
            <a:r>
              <a:rPr lang="en-US" altLang="zh-CN" dirty="0"/>
              <a:t>360</a:t>
            </a:r>
            <a:r>
              <a:rPr lang="zh-CN" altLang="en-US" dirty="0"/>
              <a:t>安全浏览器</a:t>
            </a:r>
            <a:r>
              <a:rPr lang="en-US" altLang="zh-CN" dirty="0"/>
              <a:t>8 </a:t>
            </a:r>
            <a:r>
              <a:rPr lang="zh-CN" altLang="en-US" dirty="0"/>
              <a:t>及以上版本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下载地址：</a:t>
            </a:r>
            <a:r>
              <a:rPr lang="en-US" altLang="zh-CN" dirty="0"/>
              <a:t> </a:t>
            </a:r>
            <a:r>
              <a:rPr lang="en-US" altLang="zh-CN" dirty="0">
                <a:hlinkClick r:id="rId2"/>
              </a:rPr>
              <a:t>http://se.360.cn/</a:t>
            </a:r>
            <a:r>
              <a:rPr lang="zh-CN" altLang="en-US" dirty="0"/>
              <a:t> 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520972"/>
            <a:ext cx="455295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046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704" y="90152"/>
            <a:ext cx="9543246" cy="509299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704" y="5311730"/>
            <a:ext cx="2105025" cy="12573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387143" y="5755714"/>
            <a:ext cx="7359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使用</a:t>
            </a:r>
            <a:r>
              <a:rPr lang="en-US" altLang="zh-CN" dirty="0"/>
              <a:t>360</a:t>
            </a:r>
            <a:r>
              <a:rPr lang="zh-CN" altLang="en-US" dirty="0"/>
              <a:t>浏览器必须将浏览器的模式设置为“极速模式”，如左图设置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1984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一、推荐使用浏览器</a:t>
            </a:r>
            <a:r>
              <a:rPr lang="en-US" altLang="zh-CN" dirty="0"/>
              <a:t>: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4"/>
            <a:ext cx="8213521" cy="47429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3</a:t>
            </a:r>
            <a:r>
              <a:rPr lang="zh-CN" altLang="en-US" dirty="0"/>
              <a:t>、百度浏览器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、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下载地址：</a:t>
            </a:r>
            <a:r>
              <a:rPr lang="en-US" altLang="zh-CN" dirty="0"/>
              <a:t> https://liulanqi.baidu.com/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96344"/>
            <a:ext cx="4410075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068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2910624" y="5755714"/>
            <a:ext cx="6186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使用百度浏览器必须将浏览器的模式设置为“极速模式”，</a:t>
            </a:r>
            <a:endParaRPr lang="en-US" altLang="zh-CN" dirty="0"/>
          </a:p>
          <a:p>
            <a:r>
              <a:rPr lang="zh-CN" altLang="en-US" dirty="0"/>
              <a:t>如左图</a:t>
            </a:r>
            <a:r>
              <a:rPr lang="en-US" altLang="zh-CN" dirty="0"/>
              <a:t>IE</a:t>
            </a:r>
            <a:r>
              <a:rPr lang="zh-CN" altLang="en-US" dirty="0"/>
              <a:t>图标变成闪电图标为设置成功</a:t>
            </a:r>
            <a:endParaRPr lang="en-US" altLang="zh-CN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881" y="0"/>
            <a:ext cx="10090195" cy="537749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185" y="5687967"/>
            <a:ext cx="1514475" cy="5048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7583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一、推荐使用浏览器</a:t>
            </a:r>
            <a:r>
              <a:rPr lang="en-US" altLang="zh-CN" dirty="0"/>
              <a:t>: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30238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4</a:t>
            </a:r>
            <a:r>
              <a:rPr lang="zh-CN" altLang="en-US" dirty="0"/>
              <a:t>、</a:t>
            </a:r>
            <a:r>
              <a:rPr lang="en-US" altLang="zh-CN" dirty="0"/>
              <a:t>Google Chrome </a:t>
            </a:r>
            <a:r>
              <a:rPr lang="zh-CN" altLang="en-US" dirty="0"/>
              <a:t>浏览器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下载地址：</a:t>
            </a:r>
            <a:r>
              <a:rPr lang="en-US" altLang="zh-CN" dirty="0"/>
              <a:t> http://www.google.cn/intl/zh-CN/chrome/browser/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528015"/>
            <a:ext cx="28670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070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二、为什么上传不了附件？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4476011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解决办法：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1</a:t>
            </a:r>
            <a:r>
              <a:rPr lang="zh-CN" altLang="en-US" dirty="0"/>
              <a:t>、请使用推荐浏览器操作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2</a:t>
            </a:r>
            <a:r>
              <a:rPr lang="zh-CN" altLang="en-US" dirty="0"/>
              <a:t>、上传附件之前请先点击保存按钮保存此条数据后，再点上传附件才能上传佐证材料。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1825625"/>
            <a:ext cx="66294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67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287</Words>
  <Application>Microsoft Office PowerPoint</Application>
  <PresentationFormat>宽屏</PresentationFormat>
  <Paragraphs>51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宋体</vt:lpstr>
      <vt:lpstr>Arial</vt:lpstr>
      <vt:lpstr>Calibri</vt:lpstr>
      <vt:lpstr>Calibri Light</vt:lpstr>
      <vt:lpstr>Office 主题</vt:lpstr>
      <vt:lpstr>关于使用问题的解决方法</vt:lpstr>
      <vt:lpstr>问题：</vt:lpstr>
      <vt:lpstr>推荐使用浏览器:</vt:lpstr>
      <vt:lpstr>一、推荐使用浏览器:</vt:lpstr>
      <vt:lpstr>PowerPoint 演示文稿</vt:lpstr>
      <vt:lpstr>一、推荐使用浏览器:</vt:lpstr>
      <vt:lpstr>PowerPoint 演示文稿</vt:lpstr>
      <vt:lpstr>一、推荐使用浏览器:</vt:lpstr>
      <vt:lpstr>二、为什么上传不了附件？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deman</dc:creator>
  <cp:lastModifiedBy>deman</cp:lastModifiedBy>
  <cp:revision>9</cp:revision>
  <dcterms:created xsi:type="dcterms:W3CDTF">2017-05-14T08:26:11Z</dcterms:created>
  <dcterms:modified xsi:type="dcterms:W3CDTF">2017-05-15T00:13:56Z</dcterms:modified>
</cp:coreProperties>
</file>