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74" r:id="rId5"/>
    <p:sldId id="275" r:id="rId6"/>
    <p:sldId id="259" r:id="rId7"/>
    <p:sldId id="260" r:id="rId8"/>
    <p:sldId id="261" r:id="rId9"/>
    <p:sldId id="262" r:id="rId10"/>
    <p:sldId id="257" r:id="rId11"/>
    <p:sldId id="25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7379-A238-4C2B-8E30-80553FDBCE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F80A-14CF-47A1-A16F-83FFB11381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http://se.360.c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hyperlink" Target="http://download.microsoft.com/download/5/6/F/56FD6253-CB53-4E38-94C6-74367DA2AB34/IE11-Windows6.1-x64-zh-cn.exe" TargetMode="External"/><Relationship Id="rId1" Type="http://schemas.openxmlformats.org/officeDocument/2006/relationships/hyperlink" Target="http://download.microsoft.com/download/F/2/8/F2871AC4-E82B-4636-BB37-A5F2B14C8616/IE11-Windows6.1-x86-zh-cn.ex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关于使用问题的解决方法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10293"/>
            <a:ext cx="9144000" cy="1655762"/>
          </a:xfrm>
        </p:spPr>
        <p:txBody>
          <a:bodyPr/>
          <a:lstStyle/>
          <a:p>
            <a:r>
              <a:rPr lang="zh-CN" altLang="en-US" dirty="0"/>
              <a:t>中山医学院大数据信息系统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二、为什么上传不了附件？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447601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解决办法：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、请使用推荐浏览器操作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、上传附件之前请先点击保存按钮保存此条数据后，再点上传附件才能上传佐证材料。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62600" y="1825625"/>
            <a:ext cx="66294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8995" cy="43516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登陆系统后无法进行任何操作？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解决办法：请使用推荐的浏览器操作。</a:t>
            </a:r>
            <a:endParaRPr lang="zh-CN" altLang="en-US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本系统推荐使用</a:t>
            </a:r>
            <a:r>
              <a:rPr lang="en-US" altLang="zh-CN" dirty="0">
                <a:sym typeface="+mn-ea"/>
              </a:rPr>
              <a:t>Google</a:t>
            </a:r>
            <a:r>
              <a:rPr lang="zh-CN" altLang="en-US" dirty="0">
                <a:sym typeface="+mn-ea"/>
              </a:rPr>
              <a:t>浏览器、</a:t>
            </a:r>
            <a:r>
              <a:rPr lang="en-US" altLang="zh-CN" dirty="0"/>
              <a:t>360</a:t>
            </a:r>
            <a:r>
              <a:rPr lang="zh-CN" altLang="en-US" dirty="0"/>
              <a:t>浏览器、百度浏览器、</a:t>
            </a:r>
            <a:r>
              <a:rPr lang="en-US" altLang="zh-CN" dirty="0">
                <a:sym typeface="+mn-ea"/>
              </a:rPr>
              <a:t>IE11</a:t>
            </a:r>
            <a:r>
              <a:rPr lang="zh-CN" altLang="en-US" dirty="0">
                <a:sym typeface="+mn-ea"/>
              </a:rPr>
              <a:t>浏览器</a:t>
            </a:r>
            <a:r>
              <a:rPr lang="zh-CN" altLang="en-US" dirty="0"/>
              <a:t>。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如使用</a:t>
            </a:r>
            <a:r>
              <a:rPr lang="en-US" altLang="zh-CN" dirty="0"/>
              <a:t>360</a:t>
            </a:r>
            <a:r>
              <a:rPr lang="zh-CN" altLang="en-US" dirty="0"/>
              <a:t>浏览器和百度浏览器请使用</a:t>
            </a:r>
            <a:r>
              <a:rPr lang="zh-CN" altLang="en-US" b="1" dirty="0"/>
              <a:t>极速模式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一、推荐使用浏览器</a:t>
            </a:r>
            <a:r>
              <a:rPr lang="en-US" altLang="zh-CN" dirty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sz="1300" dirty="0"/>
          </a:p>
          <a:p>
            <a:pPr marL="0" indent="0">
              <a:buNone/>
            </a:pPr>
            <a:endParaRPr lang="en-US" altLang="zh-CN" sz="1300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38200" y="1635125"/>
            <a:ext cx="10311130" cy="4360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Google Chrome </a:t>
            </a:r>
            <a:r>
              <a:rPr lang="zh-CN" altLang="en-US" dirty="0"/>
              <a:t>浏览器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http://www.google.cn/intl/zh-CN/chrome/browser/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2540" y="2357835"/>
            <a:ext cx="2867025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910624" y="5697929"/>
            <a:ext cx="50025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/>
              <a:t>使用谷歌浏览器必须启用</a:t>
            </a:r>
            <a:r>
              <a:rPr lang="en-US" altLang="zh-CN" dirty="0"/>
              <a:t>Flash</a:t>
            </a:r>
            <a:r>
              <a:rPr lang="zh-CN" altLang="en-US" dirty="0"/>
              <a:t>，如</a:t>
            </a:r>
            <a:r>
              <a:rPr dirty="0"/>
              <a:t>图中红框设置</a:t>
            </a:r>
            <a:endParaRPr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512445"/>
            <a:ext cx="7920990" cy="9429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630" y="1066165"/>
            <a:ext cx="8248015" cy="37515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706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/>
              <a:t>360</a:t>
            </a:r>
            <a:r>
              <a:rPr lang="zh-CN" altLang="en-US" dirty="0"/>
              <a:t>安全浏览器</a:t>
            </a:r>
            <a:r>
              <a:rPr lang="en-US" altLang="zh-CN" dirty="0"/>
              <a:t>8 </a:t>
            </a:r>
            <a:r>
              <a:rPr lang="zh-CN" altLang="en-US" dirty="0"/>
              <a:t>及以上版本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</a:t>
            </a:r>
            <a:r>
              <a:rPr lang="en-US" altLang="zh-CN" dirty="0">
                <a:hlinkClick r:id="rId1"/>
              </a:rPr>
              <a:t>http://se.360.cn/</a:t>
            </a:r>
            <a:r>
              <a:rPr lang="zh-CN" altLang="en-US" dirty="0"/>
              <a:t>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70" y="2188867"/>
            <a:ext cx="455295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4704" y="90152"/>
            <a:ext cx="9543246" cy="50929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04" y="5311730"/>
            <a:ext cx="2105025" cy="12573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387143" y="5755714"/>
            <a:ext cx="735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使用</a:t>
            </a:r>
            <a:r>
              <a:rPr lang="en-US" altLang="zh-CN" dirty="0"/>
              <a:t>360</a:t>
            </a:r>
            <a:r>
              <a:rPr lang="zh-CN" altLang="en-US" dirty="0"/>
              <a:t>浏览器必须将浏览器的模式设置为“极速模式”，如左图设置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54149"/>
            <a:ext cx="8213521" cy="4742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、百度浏览器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https://liulanqi.baidu.com/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8690" y="2070259"/>
            <a:ext cx="4410075" cy="3009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910624" y="5755714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使用百度浏览器必须将浏览器的模式设置为“极速模式”，</a:t>
            </a:r>
            <a:endParaRPr lang="en-US" altLang="zh-CN" dirty="0"/>
          </a:p>
          <a:p>
            <a:r>
              <a:rPr lang="zh-CN" altLang="en-US" dirty="0"/>
              <a:t>如左图</a:t>
            </a:r>
            <a:r>
              <a:rPr lang="en-US" altLang="zh-CN" dirty="0"/>
              <a:t>IE</a:t>
            </a:r>
            <a:r>
              <a:rPr lang="zh-CN" altLang="en-US" dirty="0"/>
              <a:t>图标变成闪电图标为设置成功</a:t>
            </a:r>
            <a:endParaRPr lang="en-US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881" y="0"/>
            <a:ext cx="10090195" cy="53774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5" y="5687967"/>
            <a:ext cx="1514475" cy="504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en-US" altLang="zh-CN" dirty="0"/>
              <a:t>Internet Explorer 11</a:t>
            </a:r>
            <a:r>
              <a:rPr lang="zh-CN" altLang="en-US" dirty="0"/>
              <a:t>（</a:t>
            </a:r>
            <a:r>
              <a:rPr lang="en-US" altLang="zh-CN" dirty="0"/>
              <a:t>IE11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sz="1300" dirty="0"/>
          </a:p>
          <a:p>
            <a:pPr marL="0" indent="0">
              <a:buNone/>
            </a:pPr>
            <a:r>
              <a:rPr lang="zh-CN" altLang="en-US" sz="1300" dirty="0"/>
              <a:t>下载地址</a:t>
            </a:r>
            <a:r>
              <a:rPr lang="en-US" altLang="zh-CN" sz="1300" dirty="0"/>
              <a:t>:</a:t>
            </a:r>
            <a:endParaRPr lang="en-US" altLang="zh-CN" sz="1300" dirty="0"/>
          </a:p>
          <a:p>
            <a:pPr marL="0" indent="0">
              <a:buNone/>
            </a:pPr>
            <a:r>
              <a:rPr lang="en-US" altLang="zh-CN" sz="1300" dirty="0"/>
              <a:t>32</a:t>
            </a:r>
            <a:r>
              <a:rPr lang="zh-CN" altLang="en-US" sz="1300" dirty="0"/>
              <a:t>位：</a:t>
            </a:r>
            <a:r>
              <a:rPr lang="en-US" altLang="zh-CN" sz="1300" dirty="0"/>
              <a:t> </a:t>
            </a:r>
            <a:r>
              <a:rPr lang="en-US" altLang="zh-CN" sz="1300" dirty="0">
                <a:hlinkClick r:id="rId1"/>
              </a:rPr>
              <a:t>http://download.microsoft.com/download/F/2/8/F2871AC4-E82B-4636-BB37-A5F2B14C8616/IE11-Windows6.1-x86-zh-cn.exe</a:t>
            </a:r>
            <a:endParaRPr lang="en-US" altLang="zh-CN" sz="1300" dirty="0"/>
          </a:p>
          <a:p>
            <a:pPr marL="0" indent="0">
              <a:buNone/>
            </a:pPr>
            <a:r>
              <a:rPr lang="en-US" altLang="zh-CN" sz="1300" dirty="0"/>
              <a:t>64</a:t>
            </a:r>
            <a:r>
              <a:rPr lang="zh-CN" altLang="en-US" sz="1300" dirty="0"/>
              <a:t>位：</a:t>
            </a:r>
            <a:r>
              <a:rPr lang="en-US" altLang="zh-CN" sz="1300" dirty="0"/>
              <a:t> </a:t>
            </a:r>
            <a:r>
              <a:rPr lang="en-US" altLang="zh-CN" sz="1300" dirty="0">
                <a:hlinkClick r:id="rId2"/>
              </a:rPr>
              <a:t>http://download.microsoft.com/download/5/6/F/56FD6253-CB53-4E38-94C6-74367DA2AB34/IE11-Windows6.1-x64-zh-cn.exe</a:t>
            </a:r>
            <a:r>
              <a:rPr lang="zh-CN" altLang="en-US" sz="1300" dirty="0"/>
              <a:t> </a:t>
            </a:r>
            <a:endParaRPr lang="en-US" altLang="zh-CN" sz="13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71" y="2328251"/>
            <a:ext cx="3619500" cy="2914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WPS 演示</Application>
  <PresentationFormat>宽屏</PresentationFormat>
  <Paragraphs>74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关于使用问题的解决方法</vt:lpstr>
      <vt:lpstr>问题：</vt:lpstr>
      <vt:lpstr>一、推荐使用浏览器:</vt:lpstr>
      <vt:lpstr>PowerPoint 演示文稿</vt:lpstr>
      <vt:lpstr>一、推荐使用浏览器:</vt:lpstr>
      <vt:lpstr>PowerPoint 演示文稿</vt:lpstr>
      <vt:lpstr>一、推荐使用浏览器:</vt:lpstr>
      <vt:lpstr>PowerPoint 演示文稿</vt:lpstr>
      <vt:lpstr>推荐使用浏览器:</vt:lpstr>
      <vt:lpstr>二、为什么上传不了附件？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deman</dc:creator>
  <cp:lastModifiedBy>Administrator</cp:lastModifiedBy>
  <cp:revision>11</cp:revision>
  <dcterms:created xsi:type="dcterms:W3CDTF">2017-05-14T08:26:00Z</dcterms:created>
  <dcterms:modified xsi:type="dcterms:W3CDTF">2019-04-10T03:32:11Z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2052-11.1.0.8567</vt:lpwstr>
  </property>
</Properties>
</file>