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ommentAuthors.xml" ContentType="application/vnd.openxmlformats-officedocument.presentationml.commentAuthor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6"/>
  </p:notesMasterIdLst>
  <p:sldIdLst>
    <p:sldId id="268" r:id="rId3"/>
    <p:sldId id="580" r:id="rId4"/>
    <p:sldId id="581" r:id="rId5"/>
    <p:sldId id="605" r:id="rId7"/>
    <p:sldId id="606" r:id="rId8"/>
    <p:sldId id="607" r:id="rId9"/>
    <p:sldId id="608" r:id="rId10"/>
    <p:sldId id="582" r:id="rId11"/>
    <p:sldId id="603" r:id="rId12"/>
    <p:sldId id="604" r:id="rId13"/>
    <p:sldId id="609" r:id="rId14"/>
    <p:sldId id="610" r:id="rId15"/>
    <p:sldId id="611" r:id="rId16"/>
    <p:sldId id="612" r:id="rId17"/>
    <p:sldId id="613" r:id="rId18"/>
    <p:sldId id="614" r:id="rId19"/>
    <p:sldId id="615" r:id="rId20"/>
    <p:sldId id="583" r:id="rId21"/>
    <p:sldId id="617" r:id="rId22"/>
    <p:sldId id="618" r:id="rId23"/>
    <p:sldId id="620" r:id="rId24"/>
    <p:sldId id="623" r:id="rId25"/>
    <p:sldId id="621" r:id="rId26"/>
    <p:sldId id="624" r:id="rId27"/>
    <p:sldId id="625" r:id="rId28"/>
    <p:sldId id="622" r:id="rId29"/>
    <p:sldId id="626" r:id="rId30"/>
    <p:sldId id="627" r:id="rId31"/>
    <p:sldId id="628" r:id="rId32"/>
    <p:sldId id="629" r:id="rId33"/>
    <p:sldId id="630" r:id="rId34"/>
    <p:sldId id="631" r:id="rId35"/>
    <p:sldId id="632" r:id="rId36"/>
    <p:sldId id="633" r:id="rId37"/>
    <p:sldId id="634" r:id="rId38"/>
    <p:sldId id="635" r:id="rId39"/>
    <p:sldId id="636" r:id="rId40"/>
    <p:sldId id="637" r:id="rId41"/>
    <p:sldId id="638" r:id="rId42"/>
    <p:sldId id="639" r:id="rId43"/>
    <p:sldId id="640" r:id="rId44"/>
    <p:sldId id="641" r:id="rId45"/>
    <p:sldId id="642" r:id="rId46"/>
    <p:sldId id="643" r:id="rId47"/>
    <p:sldId id="644" r:id="rId48"/>
    <p:sldId id="645" r:id="rId49"/>
    <p:sldId id="646" r:id="rId50"/>
    <p:sldId id="647" r:id="rId51"/>
    <p:sldId id="267" r:id="rId52"/>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幸全" initials="幸全" lastIdx="1" clrIdx="0"/>
  <p:cmAuthor id="2" name="作者" initials="A" lastIdx="0" clrIdx="1"/>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A40102"/>
    <a:srgbClr val="9B0303"/>
    <a:srgbClr val="E44B4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howGuides="1">
      <p:cViewPr varScale="1">
        <p:scale>
          <a:sx n="106" d="100"/>
          <a:sy n="106" d="100"/>
        </p:scale>
        <p:origin x="672" y="114"/>
      </p:cViewPr>
      <p:guideLst>
        <p:guide orient="horz" pos="2273"/>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notesMaster" Target="notesMasters/notesMaster1.xml"/><Relationship Id="rId56" Type="http://schemas.openxmlformats.org/officeDocument/2006/relationships/commentAuthors" Target="commentAuthors.xml"/><Relationship Id="rId55" Type="http://schemas.openxmlformats.org/officeDocument/2006/relationships/tableStyles" Target="tableStyles.xml"/><Relationship Id="rId54" Type="http://schemas.openxmlformats.org/officeDocument/2006/relationships/viewProps" Target="viewProps.xml"/><Relationship Id="rId53" Type="http://schemas.openxmlformats.org/officeDocument/2006/relationships/presProps" Target="presProps.xml"/><Relationship Id="rId52" Type="http://schemas.openxmlformats.org/officeDocument/2006/relationships/slide" Target="slides/slide49.xml"/><Relationship Id="rId51" Type="http://schemas.openxmlformats.org/officeDocument/2006/relationships/slide" Target="slides/slide48.xml"/><Relationship Id="rId50" Type="http://schemas.openxmlformats.org/officeDocument/2006/relationships/slide" Target="slides/slide47.xml"/><Relationship Id="rId5" Type="http://schemas.openxmlformats.org/officeDocument/2006/relationships/slide" Target="slides/slide3.xml"/><Relationship Id="rId49" Type="http://schemas.openxmlformats.org/officeDocument/2006/relationships/slide" Target="slides/slide46.xml"/><Relationship Id="rId48" Type="http://schemas.openxmlformats.org/officeDocument/2006/relationships/slide" Target="slides/slide45.xml"/><Relationship Id="rId47" Type="http://schemas.openxmlformats.org/officeDocument/2006/relationships/slide" Target="slides/slide44.xml"/><Relationship Id="rId46" Type="http://schemas.openxmlformats.org/officeDocument/2006/relationships/slide" Target="slides/slide43.xml"/><Relationship Id="rId45" Type="http://schemas.openxmlformats.org/officeDocument/2006/relationships/slide" Target="slides/slide42.xml"/><Relationship Id="rId44" Type="http://schemas.openxmlformats.org/officeDocument/2006/relationships/slide" Target="slides/slide41.xml"/><Relationship Id="rId43" Type="http://schemas.openxmlformats.org/officeDocument/2006/relationships/slide" Target="slides/slide40.xml"/><Relationship Id="rId42" Type="http://schemas.openxmlformats.org/officeDocument/2006/relationships/slide" Target="slides/slide39.xml"/><Relationship Id="rId41" Type="http://schemas.openxmlformats.org/officeDocument/2006/relationships/slide" Target="slides/slide38.xml"/><Relationship Id="rId40" Type="http://schemas.openxmlformats.org/officeDocument/2006/relationships/slide" Target="slides/slide37.xml"/><Relationship Id="rId4" Type="http://schemas.openxmlformats.org/officeDocument/2006/relationships/slide" Target="slides/slide2.xml"/><Relationship Id="rId39" Type="http://schemas.openxmlformats.org/officeDocument/2006/relationships/slide" Target="slides/slide36.xml"/><Relationship Id="rId38" Type="http://schemas.openxmlformats.org/officeDocument/2006/relationships/slide" Target="slides/slide35.xml"/><Relationship Id="rId37" Type="http://schemas.openxmlformats.org/officeDocument/2006/relationships/slide" Target="slides/slide34.xml"/><Relationship Id="rId36" Type="http://schemas.openxmlformats.org/officeDocument/2006/relationships/slide" Target="slides/slide33.xml"/><Relationship Id="rId35" Type="http://schemas.openxmlformats.org/officeDocument/2006/relationships/slide" Target="slides/slide32.xml"/><Relationship Id="rId34" Type="http://schemas.openxmlformats.org/officeDocument/2006/relationships/slide" Target="slides/slide31.xml"/><Relationship Id="rId33" Type="http://schemas.openxmlformats.org/officeDocument/2006/relationships/slide" Target="slides/slide30.xml"/><Relationship Id="rId32" Type="http://schemas.openxmlformats.org/officeDocument/2006/relationships/slide" Target="slides/slide29.xml"/><Relationship Id="rId31" Type="http://schemas.openxmlformats.org/officeDocument/2006/relationships/slide" Target="slides/slide28.xml"/><Relationship Id="rId30" Type="http://schemas.openxmlformats.org/officeDocument/2006/relationships/slide" Target="slides/slide27.xml"/><Relationship Id="rId3" Type="http://schemas.openxmlformats.org/officeDocument/2006/relationships/slide" Target="slides/slide1.xml"/><Relationship Id="rId29" Type="http://schemas.openxmlformats.org/officeDocument/2006/relationships/slide" Target="slides/slide26.xml"/><Relationship Id="rId28" Type="http://schemas.openxmlformats.org/officeDocument/2006/relationships/slide" Target="slides/slide25.xml"/><Relationship Id="rId27" Type="http://schemas.openxmlformats.org/officeDocument/2006/relationships/slide" Target="slides/slide24.xml"/><Relationship Id="rId26" Type="http://schemas.openxmlformats.org/officeDocument/2006/relationships/slide" Target="slides/slide23.xml"/><Relationship Id="rId25" Type="http://schemas.openxmlformats.org/officeDocument/2006/relationships/slide" Target="slides/slide22.xml"/><Relationship Id="rId24" Type="http://schemas.openxmlformats.org/officeDocument/2006/relationships/slide" Target="slides/slide2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CD5D575-1484-4954-A584-C4A08440CA4B}"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10B1776-A33D-4E21-859F-E17EC6F07C70}"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8.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9.xml"/></Relationships>
</file>

<file path=ppt/notesSlides/_rels/notesSlide1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0.xml"/></Relationships>
</file>

<file path=ppt/notesSlides/_rels/notesSlide1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1.xml"/></Relationships>
</file>

<file path=ppt/notesSlides/_rels/notesSlide1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2.xml"/></Relationships>
</file>

<file path=ppt/notesSlides/_rels/notesSlide1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3.xml"/></Relationships>
</file>

<file path=ppt/notesSlides/_rels/notesSlide1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4.xml"/></Relationships>
</file>

<file path=ppt/notesSlides/_rels/notesSlide1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5.xml"/></Relationships>
</file>

<file path=ppt/notesSlides/_rels/notesSlide1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6.xml"/></Relationships>
</file>

<file path=ppt/notesSlides/_rels/notesSlide1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7.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0.xml"/></Relationships>
</file>

<file path=ppt/notesSlides/_rels/notesSlide2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8.xml"/></Relationships>
</file>

<file path=ppt/notesSlides/_rels/notesSlide2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9.xml"/></Relationships>
</file>

<file path=ppt/notesSlides/_rels/notesSlide2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0.xml"/></Relationships>
</file>

<file path=ppt/notesSlides/_rels/notesSlide2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1.xml"/></Relationships>
</file>

<file path=ppt/notesSlides/_rels/notesSlide2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2.xml"/></Relationships>
</file>

<file path=ppt/notesSlides/_rels/notesSlide2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3.xml"/></Relationships>
</file>

<file path=ppt/notesSlides/_rels/notesSlide2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4.xml"/></Relationships>
</file>

<file path=ppt/notesSlides/_rels/notesSlide2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5.xml"/></Relationships>
</file>

<file path=ppt/notesSlides/_rels/notesSlide2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6.xml"/></Relationships>
</file>

<file path=ppt/notesSlides/_rels/notesSlide2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7.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1.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2.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3.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4.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5.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6.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7.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210B1776-A33D-4E21-859F-E17EC6F07C70}" type="slidenum">
              <a:rPr lang="zh-CN" altLang="en-US" smtClean="0"/>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210B1776-A33D-4E21-859F-E17EC6F07C70}" type="slidenum">
              <a:rPr lang="zh-CN" altLang="en-US" smtClean="0"/>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210B1776-A33D-4E21-859F-E17EC6F07C70}" type="slidenum">
              <a:rPr lang="zh-CN" altLang="en-US" smtClean="0"/>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210B1776-A33D-4E21-859F-E17EC6F07C70}" type="slidenum">
              <a:rPr lang="zh-CN" altLang="en-US" smtClean="0"/>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210B1776-A33D-4E21-859F-E17EC6F07C70}" type="slidenum">
              <a:rPr lang="zh-CN" altLang="en-US" smtClean="0"/>
            </a:fld>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210B1776-A33D-4E21-859F-E17EC6F07C70}" type="slidenum">
              <a:rPr lang="zh-CN" altLang="en-US" smtClean="0"/>
            </a:fld>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210B1776-A33D-4E21-859F-E17EC6F07C70}" type="slidenum">
              <a:rPr lang="zh-CN" altLang="en-US" smtClean="0"/>
            </a:fld>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210B1776-A33D-4E21-859F-E17EC6F07C70}" type="slidenum">
              <a:rPr lang="zh-CN" altLang="en-US" smtClean="0"/>
            </a:fld>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210B1776-A33D-4E21-859F-E17EC6F07C70}" type="slidenum">
              <a:rPr lang="zh-CN" altLang="en-US" smtClean="0"/>
            </a:fld>
            <a:endParaRPr lang="zh-CN"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210B1776-A33D-4E21-859F-E17EC6F07C70}" type="slidenum">
              <a:rPr lang="zh-CN" altLang="en-US" smtClean="0"/>
            </a:fld>
            <a:endParaRPr lang="zh-CN"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210B1776-A33D-4E21-859F-E17EC6F07C70}" type="slidenum">
              <a:rPr lang="zh-CN" altLang="en-US" smtClean="0"/>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210B1776-A33D-4E21-859F-E17EC6F07C70}" type="slidenum">
              <a:rPr lang="zh-CN" altLang="en-US" smtClean="0"/>
            </a:fld>
            <a:endParaRPr lang="zh-CN"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210B1776-A33D-4E21-859F-E17EC6F07C70}" type="slidenum">
              <a:rPr lang="zh-CN" altLang="en-US" smtClean="0"/>
            </a:fld>
            <a:endParaRPr lang="zh-CN"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210B1776-A33D-4E21-859F-E17EC6F07C70}" type="slidenum">
              <a:rPr lang="zh-CN" altLang="en-US" smtClean="0"/>
            </a:fld>
            <a:endParaRPr lang="zh-CN"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210B1776-A33D-4E21-859F-E17EC6F07C70}" type="slidenum">
              <a:rPr lang="zh-CN" altLang="en-US" smtClean="0"/>
            </a:fld>
            <a:endParaRPr lang="zh-CN"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210B1776-A33D-4E21-859F-E17EC6F07C70}" type="slidenum">
              <a:rPr lang="zh-CN" altLang="en-US" smtClean="0"/>
            </a:fld>
            <a:endParaRPr lang="zh-CN" alt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210B1776-A33D-4E21-859F-E17EC6F07C70}" type="slidenum">
              <a:rPr lang="zh-CN" altLang="en-US" smtClean="0"/>
            </a:fld>
            <a:endParaRPr lang="zh-CN" alt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210B1776-A33D-4E21-859F-E17EC6F07C70}" type="slidenum">
              <a:rPr lang="zh-CN" altLang="en-US" smtClean="0"/>
            </a:fld>
            <a:endParaRPr lang="zh-CN" alt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210B1776-A33D-4E21-859F-E17EC6F07C70}" type="slidenum">
              <a:rPr lang="zh-CN" altLang="en-US" smtClean="0"/>
            </a:fld>
            <a:endParaRPr lang="zh-CN" alt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210B1776-A33D-4E21-859F-E17EC6F07C70}" type="slidenum">
              <a:rPr lang="zh-CN" altLang="en-US" smtClean="0"/>
            </a:fld>
            <a:endParaRPr lang="zh-CN" alt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210B1776-A33D-4E21-859F-E17EC6F07C70}" type="slidenum">
              <a:rPr lang="zh-CN" altLang="en-US" smtClean="0"/>
            </a:fld>
            <a:endParaRPr lang="zh-CN" alt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210B1776-A33D-4E21-859F-E17EC6F07C70}" type="slidenum">
              <a:rPr lang="zh-CN" altLang="en-US" smtClean="0"/>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210B1776-A33D-4E21-859F-E17EC6F07C70}" type="slidenum">
              <a:rPr lang="zh-CN" altLang="en-US" smtClean="0"/>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210B1776-A33D-4E21-859F-E17EC6F07C70}" type="slidenum">
              <a:rPr lang="zh-CN" altLang="en-US" smtClean="0"/>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210B1776-A33D-4E21-859F-E17EC6F07C70}" type="slidenum">
              <a:rPr lang="zh-CN" altLang="en-US" smtClean="0"/>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210B1776-A33D-4E21-859F-E17EC6F07C70}" type="slidenum">
              <a:rPr lang="zh-CN" altLang="en-US" smtClean="0"/>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210B1776-A33D-4E21-859F-E17EC6F07C70}" type="slidenum">
              <a:rPr lang="zh-CN" altLang="en-US" smtClean="0"/>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210B1776-A33D-4E21-859F-E17EC6F07C70}" type="slidenum">
              <a:rPr lang="zh-CN" altLang="en-US" smtClean="0"/>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210B1776-A33D-4E21-859F-E17EC6F07C70}" type="slidenum">
              <a:rPr lang="zh-CN" altLang="en-US" smtClean="0"/>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p>
            <a:fld id="{A7DB3D29-DDED-407C-A77F-B1EC1D497D60}"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66A3EC3C-2354-4223-9C66-21C2EF297D2D}" type="slidenum">
              <a:rPr lang="zh-CN" altLang="en-US" smtClean="0"/>
            </a:fld>
            <a:endParaRPr lang="zh-CN" altLang="en-US"/>
          </a:p>
        </p:txBody>
      </p:sp>
    </p:spTree>
  </p:cSld>
  <p:clrMapOvr>
    <a:masterClrMapping/>
  </p:clrMapOvr>
  <p:transition>
    <p:pull/>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A7DB3D29-DDED-407C-A77F-B1EC1D497D60}"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66A3EC3C-2354-4223-9C66-21C2EF297D2D}" type="slidenum">
              <a:rPr lang="zh-CN" altLang="en-US" smtClean="0"/>
            </a:fld>
            <a:endParaRPr lang="zh-CN" altLang="en-US"/>
          </a:p>
        </p:txBody>
      </p:sp>
    </p:spTree>
  </p:cSld>
  <p:clrMapOvr>
    <a:masterClrMapping/>
  </p:clrMapOvr>
  <p:transition>
    <p:pull/>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A7DB3D29-DDED-407C-A77F-B1EC1D497D60}"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66A3EC3C-2354-4223-9C66-21C2EF297D2D}" type="slidenum">
              <a:rPr lang="zh-CN" altLang="en-US" smtClean="0"/>
            </a:fld>
            <a:endParaRPr lang="zh-CN" altLang="en-US"/>
          </a:p>
        </p:txBody>
      </p:sp>
    </p:spTree>
  </p:cSld>
  <p:clrMapOvr>
    <a:masterClrMapping/>
  </p:clrMapOvr>
  <p:transition>
    <p:pull/>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A7DB3D29-DDED-407C-A77F-B1EC1D497D60}"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66A3EC3C-2354-4223-9C66-21C2EF297D2D}" type="slidenum">
              <a:rPr lang="zh-CN" altLang="en-US" smtClean="0"/>
            </a:fld>
            <a:endParaRPr lang="zh-CN" altLang="en-US"/>
          </a:p>
        </p:txBody>
      </p:sp>
    </p:spTree>
  </p:cSld>
  <p:clrMapOvr>
    <a:masterClrMapping/>
  </p:clrMapOvr>
  <p:transition>
    <p:pull/>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smtClean="0"/>
              <a:t>单击此处编辑母版文本样式</a:t>
            </a:r>
            <a:endParaRPr lang="zh-CN" altLang="en-US" smtClean="0"/>
          </a:p>
        </p:txBody>
      </p:sp>
      <p:sp>
        <p:nvSpPr>
          <p:cNvPr id="4" name="日期占位符 3"/>
          <p:cNvSpPr>
            <a:spLocks noGrp="1"/>
          </p:cNvSpPr>
          <p:nvPr>
            <p:ph type="dt" sz="half" idx="10"/>
          </p:nvPr>
        </p:nvSpPr>
        <p:spPr/>
        <p:txBody>
          <a:bodyPr/>
          <a:lstStyle/>
          <a:p>
            <a:fld id="{A7DB3D29-DDED-407C-A77F-B1EC1D497D60}"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66A3EC3C-2354-4223-9C66-21C2EF297D2D}" type="slidenum">
              <a:rPr lang="zh-CN" altLang="en-US" smtClean="0"/>
            </a:fld>
            <a:endParaRPr lang="zh-CN" altLang="en-US"/>
          </a:p>
        </p:txBody>
      </p:sp>
    </p:spTree>
  </p:cSld>
  <p:clrMapOvr>
    <a:masterClrMapping/>
  </p:clrMapOvr>
  <p:transition>
    <p:pull/>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838200" y="1825625"/>
            <a:ext cx="5181600" cy="435133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内容占位符 3"/>
          <p:cNvSpPr>
            <a:spLocks noGrp="1"/>
          </p:cNvSpPr>
          <p:nvPr>
            <p:ph sz="half" idx="2"/>
          </p:nvPr>
        </p:nvSpPr>
        <p:spPr>
          <a:xfrm>
            <a:off x="6172200" y="1825625"/>
            <a:ext cx="5181600" cy="435133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fld id="{A7DB3D29-DDED-407C-A77F-B1EC1D497D60}"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66A3EC3C-2354-4223-9C66-21C2EF297D2D}" type="slidenum">
              <a:rPr lang="zh-CN" altLang="en-US" smtClean="0"/>
            </a:fld>
            <a:endParaRPr lang="zh-CN" altLang="en-US"/>
          </a:p>
        </p:txBody>
      </p:sp>
    </p:spTree>
  </p:cSld>
  <p:clrMapOvr>
    <a:masterClrMapping/>
  </p:clrMapOvr>
  <p:transition>
    <p:pull/>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4" name="内容占位符 3"/>
          <p:cNvSpPr>
            <a:spLocks noGrp="1"/>
          </p:cNvSpPr>
          <p:nvPr>
            <p:ph sz="half" idx="2"/>
          </p:nvPr>
        </p:nvSpPr>
        <p:spPr>
          <a:xfrm>
            <a:off x="839788" y="2505075"/>
            <a:ext cx="5157787" cy="368458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6" name="内容占位符 5"/>
          <p:cNvSpPr>
            <a:spLocks noGrp="1"/>
          </p:cNvSpPr>
          <p:nvPr>
            <p:ph sz="quarter" idx="4"/>
          </p:nvPr>
        </p:nvSpPr>
        <p:spPr>
          <a:xfrm>
            <a:off x="6172200" y="2505075"/>
            <a:ext cx="5183188" cy="368458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fld id="{A7DB3D29-DDED-407C-A77F-B1EC1D497D60}" type="datetimeFigureOut">
              <a:rPr lang="zh-CN" altLang="en-US" smtClean="0"/>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66A3EC3C-2354-4223-9C66-21C2EF297D2D}" type="slidenum">
              <a:rPr lang="zh-CN" altLang="en-US" smtClean="0"/>
            </a:fld>
            <a:endParaRPr lang="zh-CN" altLang="en-US"/>
          </a:p>
        </p:txBody>
      </p:sp>
    </p:spTree>
  </p:cSld>
  <p:clrMapOvr>
    <a:masterClrMapping/>
  </p:clrMapOvr>
  <p:transition>
    <p:pull/>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A7DB3D29-DDED-407C-A77F-B1EC1D497D60}"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66A3EC3C-2354-4223-9C66-21C2EF297D2D}" type="slidenum">
              <a:rPr lang="zh-CN" altLang="en-US" smtClean="0"/>
            </a:fld>
            <a:endParaRPr lang="zh-CN" altLang="en-US"/>
          </a:p>
        </p:txBody>
      </p:sp>
    </p:spTree>
  </p:cSld>
  <p:clrMapOvr>
    <a:masterClrMapping/>
  </p:clrMapOvr>
  <p:transition>
    <p:pull/>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A7DB3D29-DDED-407C-A77F-B1EC1D497D60}"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66A3EC3C-2354-4223-9C66-21C2EF297D2D}" type="slidenum">
              <a:rPr lang="zh-CN" altLang="en-US" smtClean="0"/>
            </a:fld>
            <a:endParaRPr lang="zh-CN" altLang="en-US"/>
          </a:p>
        </p:txBody>
      </p:sp>
    </p:spTree>
  </p:cSld>
  <p:clrMapOvr>
    <a:masterClrMapping/>
  </p:clrMapOvr>
  <p:transition>
    <p:pull/>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p:txBody>
          <a:bodyPr/>
          <a:lstStyle/>
          <a:p>
            <a:fld id="{A7DB3D29-DDED-407C-A77F-B1EC1D497D60}"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66A3EC3C-2354-4223-9C66-21C2EF297D2D}" type="slidenum">
              <a:rPr lang="zh-CN" altLang="en-US" smtClean="0"/>
            </a:fld>
            <a:endParaRPr lang="zh-CN" altLang="en-US"/>
          </a:p>
        </p:txBody>
      </p:sp>
    </p:spTree>
  </p:cSld>
  <p:clrMapOvr>
    <a:masterClrMapping/>
  </p:clrMapOvr>
  <p:transition>
    <p:pull/>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p:txBody>
          <a:bodyPr/>
          <a:lstStyle/>
          <a:p>
            <a:fld id="{A7DB3D29-DDED-407C-A77F-B1EC1D497D60}"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66A3EC3C-2354-4223-9C66-21C2EF297D2D}" type="slidenum">
              <a:rPr lang="zh-CN" altLang="en-US" smtClean="0"/>
            </a:fld>
            <a:endParaRPr lang="zh-CN" altLang="en-US"/>
          </a:p>
        </p:txBody>
      </p:sp>
    </p:spTree>
  </p:cSld>
  <p:clrMapOvr>
    <a:masterClrMapping/>
  </p:clrMapOvr>
  <p:transition>
    <p:pull/>
  </p:transition>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3" Type="http://schemas.openxmlformats.org/officeDocument/2006/relationships/theme" Target="../theme/theme1.xml"/><Relationship Id="rId12" Type="http://schemas.openxmlformats.org/officeDocument/2006/relationships/image" Target="../media/image1.jpeg"/><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2">
            <a:lum/>
          </a:blip>
          <a:srcRect/>
          <a:stretch>
            <a:fillRect/>
          </a:stretch>
        </a:blip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7DB3D29-DDED-407C-A77F-B1EC1D497D60}" type="datetimeFigureOut">
              <a:rPr lang="zh-CN" altLang="en-US" smtClean="0"/>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6A3EC3C-2354-4223-9C66-21C2EF297D2D}" type="slidenum">
              <a:rPr lang="zh-CN" altLang="en-US" smtClean="0"/>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p:pull/>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2.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6" Type="http://schemas.openxmlformats.org/officeDocument/2006/relationships/notesSlide" Target="../notesSlides/notesSlide2.xml"/><Relationship Id="rId5" Type="http://schemas.openxmlformats.org/officeDocument/2006/relationships/slideLayout" Target="../slideLayouts/slideLayout2.xml"/><Relationship Id="rId4" Type="http://schemas.openxmlformats.org/officeDocument/2006/relationships/image" Target="../media/image7.jpeg"/><Relationship Id="rId3" Type="http://schemas.openxmlformats.org/officeDocument/2006/relationships/tags" Target="../tags/tag6.xml"/><Relationship Id="rId2" Type="http://schemas.openxmlformats.org/officeDocument/2006/relationships/tags" Target="../tags/tag5.xml"/><Relationship Id="rId1" Type="http://schemas.openxmlformats.org/officeDocument/2006/relationships/tags" Target="../tags/tag4.xml"/></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image" Target="../media/image8.jpeg"/></Relationships>
</file>

<file path=ppt/slides/_rels/slide22.xml.rels><?xml version="1.0" encoding="UTF-8" standalone="yes"?>
<Relationships xmlns="http://schemas.openxmlformats.org/package/2006/relationships"><Relationship Id="rId6" Type="http://schemas.openxmlformats.org/officeDocument/2006/relationships/notesSlide" Target="../notesSlides/notesSlide4.xml"/><Relationship Id="rId5" Type="http://schemas.openxmlformats.org/officeDocument/2006/relationships/slideLayout" Target="../slideLayouts/slideLayout2.xml"/><Relationship Id="rId4" Type="http://schemas.openxmlformats.org/officeDocument/2006/relationships/tags" Target="../tags/tag9.xml"/><Relationship Id="rId3" Type="http://schemas.openxmlformats.org/officeDocument/2006/relationships/tags" Target="../tags/tag8.xml"/><Relationship Id="rId2" Type="http://schemas.openxmlformats.org/officeDocument/2006/relationships/tags" Target="../tags/tag7.xml"/><Relationship Id="rId1" Type="http://schemas.openxmlformats.org/officeDocument/2006/relationships/image" Target="../media/image9.jpeg"/></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xml"/><Relationship Id="rId1" Type="http://schemas.openxmlformats.org/officeDocument/2006/relationships/image" Target="../media/image10.jpeg"/></Relationships>
</file>

<file path=ppt/slides/_rels/slide24.xml.rels><?xml version="1.0" encoding="UTF-8" standalone="yes"?>
<Relationships xmlns="http://schemas.openxmlformats.org/package/2006/relationships"><Relationship Id="rId6" Type="http://schemas.openxmlformats.org/officeDocument/2006/relationships/notesSlide" Target="../notesSlides/notesSlide6.xml"/><Relationship Id="rId5" Type="http://schemas.openxmlformats.org/officeDocument/2006/relationships/slideLayout" Target="../slideLayouts/slideLayout2.xml"/><Relationship Id="rId4" Type="http://schemas.openxmlformats.org/officeDocument/2006/relationships/tags" Target="../tags/tag12.xml"/><Relationship Id="rId3" Type="http://schemas.openxmlformats.org/officeDocument/2006/relationships/tags" Target="../tags/tag11.xml"/><Relationship Id="rId2" Type="http://schemas.openxmlformats.org/officeDocument/2006/relationships/tags" Target="../tags/tag10.xml"/><Relationship Id="rId1" Type="http://schemas.openxmlformats.org/officeDocument/2006/relationships/image" Target="../media/image11.jpeg"/></Relationships>
</file>

<file path=ppt/slides/_rels/slide25.xml.rels><?xml version="1.0" encoding="UTF-8" standalone="yes"?>
<Relationships xmlns="http://schemas.openxmlformats.org/package/2006/relationships"><Relationship Id="rId6" Type="http://schemas.openxmlformats.org/officeDocument/2006/relationships/notesSlide" Target="../notesSlides/notesSlide7.xml"/><Relationship Id="rId5" Type="http://schemas.openxmlformats.org/officeDocument/2006/relationships/slideLayout" Target="../slideLayouts/slideLayout2.xml"/><Relationship Id="rId4" Type="http://schemas.openxmlformats.org/officeDocument/2006/relationships/tags" Target="../tags/tag15.xml"/><Relationship Id="rId3" Type="http://schemas.openxmlformats.org/officeDocument/2006/relationships/tags" Target="../tags/tag14.xml"/><Relationship Id="rId2" Type="http://schemas.openxmlformats.org/officeDocument/2006/relationships/tags" Target="../tags/tag13.xml"/><Relationship Id="rId1" Type="http://schemas.openxmlformats.org/officeDocument/2006/relationships/image" Target="../media/image12.jpeg"/></Relationships>
</file>

<file path=ppt/slides/_rels/slide26.xml.rels><?xml version="1.0" encoding="UTF-8" standalone="yes"?>
<Relationships xmlns="http://schemas.openxmlformats.org/package/2006/relationships"><Relationship Id="rId6" Type="http://schemas.openxmlformats.org/officeDocument/2006/relationships/notesSlide" Target="../notesSlides/notesSlide8.xml"/><Relationship Id="rId5" Type="http://schemas.openxmlformats.org/officeDocument/2006/relationships/slideLayout" Target="../slideLayouts/slideLayout2.xml"/><Relationship Id="rId4" Type="http://schemas.openxmlformats.org/officeDocument/2006/relationships/tags" Target="../tags/tag19.xml"/><Relationship Id="rId3" Type="http://schemas.openxmlformats.org/officeDocument/2006/relationships/tags" Target="../tags/tag18.xml"/><Relationship Id="rId2" Type="http://schemas.openxmlformats.org/officeDocument/2006/relationships/tags" Target="../tags/tag17.xml"/><Relationship Id="rId1" Type="http://schemas.openxmlformats.org/officeDocument/2006/relationships/tags" Target="../tags/tag16.xml"/></Relationships>
</file>

<file path=ppt/slides/_rels/slide27.xml.rels><?xml version="1.0" encoding="UTF-8" standalone="yes"?>
<Relationships xmlns="http://schemas.openxmlformats.org/package/2006/relationships"><Relationship Id="rId6" Type="http://schemas.openxmlformats.org/officeDocument/2006/relationships/notesSlide" Target="../notesSlides/notesSlide9.xml"/><Relationship Id="rId5" Type="http://schemas.openxmlformats.org/officeDocument/2006/relationships/slideLayout" Target="../slideLayouts/slideLayout2.xml"/><Relationship Id="rId4" Type="http://schemas.openxmlformats.org/officeDocument/2006/relationships/tags" Target="../tags/tag23.xml"/><Relationship Id="rId3" Type="http://schemas.openxmlformats.org/officeDocument/2006/relationships/tags" Target="../tags/tag22.xml"/><Relationship Id="rId2" Type="http://schemas.openxmlformats.org/officeDocument/2006/relationships/tags" Target="../tags/tag21.xml"/><Relationship Id="rId1" Type="http://schemas.openxmlformats.org/officeDocument/2006/relationships/tags" Target="../tags/tag20.xml"/></Relationships>
</file>

<file path=ppt/slides/_rels/slide28.xml.rels><?xml version="1.0" encoding="UTF-8" standalone="yes"?>
<Relationships xmlns="http://schemas.openxmlformats.org/package/2006/relationships"><Relationship Id="rId6" Type="http://schemas.openxmlformats.org/officeDocument/2006/relationships/notesSlide" Target="../notesSlides/notesSlide10.xml"/><Relationship Id="rId5" Type="http://schemas.openxmlformats.org/officeDocument/2006/relationships/slideLayout" Target="../slideLayouts/slideLayout2.xml"/><Relationship Id="rId4" Type="http://schemas.openxmlformats.org/officeDocument/2006/relationships/tags" Target="../tags/tag27.xml"/><Relationship Id="rId3" Type="http://schemas.openxmlformats.org/officeDocument/2006/relationships/tags" Target="../tags/tag26.xml"/><Relationship Id="rId2" Type="http://schemas.openxmlformats.org/officeDocument/2006/relationships/tags" Target="../tags/tag25.xml"/><Relationship Id="rId1" Type="http://schemas.openxmlformats.org/officeDocument/2006/relationships/tags" Target="../tags/tag24.xml"/></Relationships>
</file>

<file path=ppt/slides/_rels/slide29.xml.rels><?xml version="1.0" encoding="UTF-8" standalone="yes"?>
<Relationships xmlns="http://schemas.openxmlformats.org/package/2006/relationships"><Relationship Id="rId6" Type="http://schemas.openxmlformats.org/officeDocument/2006/relationships/notesSlide" Target="../notesSlides/notesSlide11.xml"/><Relationship Id="rId5" Type="http://schemas.openxmlformats.org/officeDocument/2006/relationships/slideLayout" Target="../slideLayouts/slideLayout2.xml"/><Relationship Id="rId4" Type="http://schemas.openxmlformats.org/officeDocument/2006/relationships/tags" Target="../tags/tag31.xml"/><Relationship Id="rId3" Type="http://schemas.openxmlformats.org/officeDocument/2006/relationships/tags" Target="../tags/tag30.xml"/><Relationship Id="rId2" Type="http://schemas.openxmlformats.org/officeDocument/2006/relationships/tags" Target="../tags/tag29.xml"/><Relationship Id="rId1" Type="http://schemas.openxmlformats.org/officeDocument/2006/relationships/tags" Target="../tags/tag28.xml"/></Relationships>
</file>

<file path=ppt/slides/_rels/slide3.xml.rels><?xml version="1.0" encoding="UTF-8" standalone="yes"?>
<Relationships xmlns="http://schemas.openxmlformats.org/package/2006/relationships"><Relationship Id="rId7" Type="http://schemas.openxmlformats.org/officeDocument/2006/relationships/notesSlide" Target="../notesSlides/notesSlide1.xml"/><Relationship Id="rId6" Type="http://schemas.openxmlformats.org/officeDocument/2006/relationships/slideLayout" Target="../slideLayouts/slideLayout2.xml"/><Relationship Id="rId5" Type="http://schemas.openxmlformats.org/officeDocument/2006/relationships/tags" Target="../tags/tag3.xml"/><Relationship Id="rId4" Type="http://schemas.openxmlformats.org/officeDocument/2006/relationships/tags" Target="../tags/tag2.xml"/><Relationship Id="rId3" Type="http://schemas.openxmlformats.org/officeDocument/2006/relationships/tags" Target="../tags/tag1.xml"/><Relationship Id="rId2" Type="http://schemas.openxmlformats.org/officeDocument/2006/relationships/image" Target="file:///C:\Users\hesulei\AppData\Local\Temp\wps\INetCache\37325d8eefe476419cb390fb3a92e233" TargetMode="External"/><Relationship Id="rId1" Type="http://schemas.openxmlformats.org/officeDocument/2006/relationships/image" Target="../media/image3.jpeg"/></Relationships>
</file>

<file path=ppt/slides/_rels/slide30.xml.rels><?xml version="1.0" encoding="UTF-8" standalone="yes"?>
<Relationships xmlns="http://schemas.openxmlformats.org/package/2006/relationships"><Relationship Id="rId6" Type="http://schemas.openxmlformats.org/officeDocument/2006/relationships/notesSlide" Target="../notesSlides/notesSlide12.xml"/><Relationship Id="rId5" Type="http://schemas.openxmlformats.org/officeDocument/2006/relationships/slideLayout" Target="../slideLayouts/slideLayout2.xml"/><Relationship Id="rId4" Type="http://schemas.openxmlformats.org/officeDocument/2006/relationships/tags" Target="../tags/tag35.xml"/><Relationship Id="rId3" Type="http://schemas.openxmlformats.org/officeDocument/2006/relationships/tags" Target="../tags/tag34.xml"/><Relationship Id="rId2" Type="http://schemas.openxmlformats.org/officeDocument/2006/relationships/tags" Target="../tags/tag33.xml"/><Relationship Id="rId1" Type="http://schemas.openxmlformats.org/officeDocument/2006/relationships/tags" Target="../tags/tag32.xml"/></Relationships>
</file>

<file path=ppt/slides/_rels/slide31.xml.rels><?xml version="1.0" encoding="UTF-8" standalone="yes"?>
<Relationships xmlns="http://schemas.openxmlformats.org/package/2006/relationships"><Relationship Id="rId6" Type="http://schemas.openxmlformats.org/officeDocument/2006/relationships/notesSlide" Target="../notesSlides/notesSlide13.xml"/><Relationship Id="rId5" Type="http://schemas.openxmlformats.org/officeDocument/2006/relationships/slideLayout" Target="../slideLayouts/slideLayout2.xml"/><Relationship Id="rId4" Type="http://schemas.openxmlformats.org/officeDocument/2006/relationships/tags" Target="../tags/tag39.xml"/><Relationship Id="rId3" Type="http://schemas.openxmlformats.org/officeDocument/2006/relationships/tags" Target="../tags/tag38.xml"/><Relationship Id="rId2" Type="http://schemas.openxmlformats.org/officeDocument/2006/relationships/tags" Target="../tags/tag37.xml"/><Relationship Id="rId1" Type="http://schemas.openxmlformats.org/officeDocument/2006/relationships/tags" Target="../tags/tag36.xml"/></Relationships>
</file>

<file path=ppt/slides/_rels/slide32.xml.rels><?xml version="1.0" encoding="UTF-8" standalone="yes"?>
<Relationships xmlns="http://schemas.openxmlformats.org/package/2006/relationships"><Relationship Id="rId6" Type="http://schemas.openxmlformats.org/officeDocument/2006/relationships/notesSlide" Target="../notesSlides/notesSlide14.xml"/><Relationship Id="rId5" Type="http://schemas.openxmlformats.org/officeDocument/2006/relationships/slideLayout" Target="../slideLayouts/slideLayout2.xml"/><Relationship Id="rId4" Type="http://schemas.openxmlformats.org/officeDocument/2006/relationships/tags" Target="../tags/tag43.xml"/><Relationship Id="rId3" Type="http://schemas.openxmlformats.org/officeDocument/2006/relationships/tags" Target="../tags/tag42.xml"/><Relationship Id="rId2" Type="http://schemas.openxmlformats.org/officeDocument/2006/relationships/tags" Target="../tags/tag41.xml"/><Relationship Id="rId1" Type="http://schemas.openxmlformats.org/officeDocument/2006/relationships/tags" Target="../tags/tag40.xml"/></Relationships>
</file>

<file path=ppt/slides/_rels/slide33.xml.rels><?xml version="1.0" encoding="UTF-8" standalone="yes"?>
<Relationships xmlns="http://schemas.openxmlformats.org/package/2006/relationships"><Relationship Id="rId6" Type="http://schemas.openxmlformats.org/officeDocument/2006/relationships/notesSlide" Target="../notesSlides/notesSlide15.xml"/><Relationship Id="rId5" Type="http://schemas.openxmlformats.org/officeDocument/2006/relationships/slideLayout" Target="../slideLayouts/slideLayout2.xml"/><Relationship Id="rId4" Type="http://schemas.openxmlformats.org/officeDocument/2006/relationships/tags" Target="../tags/tag47.xml"/><Relationship Id="rId3" Type="http://schemas.openxmlformats.org/officeDocument/2006/relationships/tags" Target="../tags/tag46.xml"/><Relationship Id="rId2" Type="http://schemas.openxmlformats.org/officeDocument/2006/relationships/tags" Target="../tags/tag45.xml"/><Relationship Id="rId1" Type="http://schemas.openxmlformats.org/officeDocument/2006/relationships/tags" Target="../tags/tag44.xml"/></Relationships>
</file>

<file path=ppt/slides/_rels/slide34.xml.rels><?xml version="1.0" encoding="UTF-8" standalone="yes"?>
<Relationships xmlns="http://schemas.openxmlformats.org/package/2006/relationships"><Relationship Id="rId6" Type="http://schemas.openxmlformats.org/officeDocument/2006/relationships/notesSlide" Target="../notesSlides/notesSlide16.xml"/><Relationship Id="rId5" Type="http://schemas.openxmlformats.org/officeDocument/2006/relationships/slideLayout" Target="../slideLayouts/slideLayout2.xml"/><Relationship Id="rId4" Type="http://schemas.openxmlformats.org/officeDocument/2006/relationships/tags" Target="../tags/tag51.xml"/><Relationship Id="rId3" Type="http://schemas.openxmlformats.org/officeDocument/2006/relationships/tags" Target="../tags/tag50.xml"/><Relationship Id="rId2" Type="http://schemas.openxmlformats.org/officeDocument/2006/relationships/tags" Target="../tags/tag49.xml"/><Relationship Id="rId1" Type="http://schemas.openxmlformats.org/officeDocument/2006/relationships/tags" Target="../tags/tag48.xml"/></Relationships>
</file>

<file path=ppt/slides/_rels/slide35.xml.rels><?xml version="1.0" encoding="UTF-8" standalone="yes"?>
<Relationships xmlns="http://schemas.openxmlformats.org/package/2006/relationships"><Relationship Id="rId6" Type="http://schemas.openxmlformats.org/officeDocument/2006/relationships/notesSlide" Target="../notesSlides/notesSlide17.xml"/><Relationship Id="rId5" Type="http://schemas.openxmlformats.org/officeDocument/2006/relationships/slideLayout" Target="../slideLayouts/slideLayout2.xml"/><Relationship Id="rId4" Type="http://schemas.openxmlformats.org/officeDocument/2006/relationships/tags" Target="../tags/tag55.xml"/><Relationship Id="rId3" Type="http://schemas.openxmlformats.org/officeDocument/2006/relationships/tags" Target="../tags/tag54.xml"/><Relationship Id="rId2" Type="http://schemas.openxmlformats.org/officeDocument/2006/relationships/tags" Target="../tags/tag53.xml"/><Relationship Id="rId1" Type="http://schemas.openxmlformats.org/officeDocument/2006/relationships/tags" Target="../tags/tag52.xml"/></Relationships>
</file>

<file path=ppt/slides/_rels/slide36.xml.rels><?xml version="1.0" encoding="UTF-8" standalone="yes"?>
<Relationships xmlns="http://schemas.openxmlformats.org/package/2006/relationships"><Relationship Id="rId6" Type="http://schemas.openxmlformats.org/officeDocument/2006/relationships/notesSlide" Target="../notesSlides/notesSlide18.xml"/><Relationship Id="rId5" Type="http://schemas.openxmlformats.org/officeDocument/2006/relationships/slideLayout" Target="../slideLayouts/slideLayout2.xml"/><Relationship Id="rId4" Type="http://schemas.openxmlformats.org/officeDocument/2006/relationships/tags" Target="../tags/tag59.xml"/><Relationship Id="rId3" Type="http://schemas.openxmlformats.org/officeDocument/2006/relationships/tags" Target="../tags/tag58.xml"/><Relationship Id="rId2" Type="http://schemas.openxmlformats.org/officeDocument/2006/relationships/tags" Target="../tags/tag57.xml"/><Relationship Id="rId1" Type="http://schemas.openxmlformats.org/officeDocument/2006/relationships/tags" Target="../tags/tag56.xml"/></Relationships>
</file>

<file path=ppt/slides/_rels/slide37.xml.rels><?xml version="1.0" encoding="UTF-8" standalone="yes"?>
<Relationships xmlns="http://schemas.openxmlformats.org/package/2006/relationships"><Relationship Id="rId6" Type="http://schemas.openxmlformats.org/officeDocument/2006/relationships/notesSlide" Target="../notesSlides/notesSlide19.xml"/><Relationship Id="rId5" Type="http://schemas.openxmlformats.org/officeDocument/2006/relationships/slideLayout" Target="../slideLayouts/slideLayout2.xml"/><Relationship Id="rId4" Type="http://schemas.openxmlformats.org/officeDocument/2006/relationships/tags" Target="../tags/tag63.xml"/><Relationship Id="rId3" Type="http://schemas.openxmlformats.org/officeDocument/2006/relationships/tags" Target="../tags/tag62.xml"/><Relationship Id="rId2" Type="http://schemas.openxmlformats.org/officeDocument/2006/relationships/tags" Target="../tags/tag61.xml"/><Relationship Id="rId1" Type="http://schemas.openxmlformats.org/officeDocument/2006/relationships/tags" Target="../tags/tag60.xml"/></Relationships>
</file>

<file path=ppt/slides/_rels/slide38.xml.rels><?xml version="1.0" encoding="UTF-8" standalone="yes"?>
<Relationships xmlns="http://schemas.openxmlformats.org/package/2006/relationships"><Relationship Id="rId6" Type="http://schemas.openxmlformats.org/officeDocument/2006/relationships/notesSlide" Target="../notesSlides/notesSlide20.xml"/><Relationship Id="rId5" Type="http://schemas.openxmlformats.org/officeDocument/2006/relationships/slideLayout" Target="../slideLayouts/slideLayout2.xml"/><Relationship Id="rId4" Type="http://schemas.openxmlformats.org/officeDocument/2006/relationships/tags" Target="../tags/tag67.xml"/><Relationship Id="rId3" Type="http://schemas.openxmlformats.org/officeDocument/2006/relationships/tags" Target="../tags/tag66.xml"/><Relationship Id="rId2" Type="http://schemas.openxmlformats.org/officeDocument/2006/relationships/tags" Target="../tags/tag65.xml"/><Relationship Id="rId1" Type="http://schemas.openxmlformats.org/officeDocument/2006/relationships/tags" Target="../tags/tag64.xml"/></Relationships>
</file>

<file path=ppt/slides/_rels/slide39.xml.rels><?xml version="1.0" encoding="UTF-8" standalone="yes"?>
<Relationships xmlns="http://schemas.openxmlformats.org/package/2006/relationships"><Relationship Id="rId6" Type="http://schemas.openxmlformats.org/officeDocument/2006/relationships/notesSlide" Target="../notesSlides/notesSlide21.xml"/><Relationship Id="rId5" Type="http://schemas.openxmlformats.org/officeDocument/2006/relationships/slideLayout" Target="../slideLayouts/slideLayout2.xml"/><Relationship Id="rId4" Type="http://schemas.openxmlformats.org/officeDocument/2006/relationships/tags" Target="../tags/tag71.xml"/><Relationship Id="rId3" Type="http://schemas.openxmlformats.org/officeDocument/2006/relationships/tags" Target="../tags/tag70.xml"/><Relationship Id="rId2" Type="http://schemas.openxmlformats.org/officeDocument/2006/relationships/tags" Target="../tags/tag69.xml"/><Relationship Id="rId1" Type="http://schemas.openxmlformats.org/officeDocument/2006/relationships/tags" Target="../tags/tag68.xml"/></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file:///C:\Users\hesulei\AppData\Local\Temp\wps\INetCache\df703e44c980cb47ff01800390094f44" TargetMode="External"/><Relationship Id="rId1" Type="http://schemas.openxmlformats.org/officeDocument/2006/relationships/image" Target="../media/image4.jpeg"/></Relationships>
</file>

<file path=ppt/slides/_rels/slide40.xml.rels><?xml version="1.0" encoding="UTF-8" standalone="yes"?>
<Relationships xmlns="http://schemas.openxmlformats.org/package/2006/relationships"><Relationship Id="rId6" Type="http://schemas.openxmlformats.org/officeDocument/2006/relationships/notesSlide" Target="../notesSlides/notesSlide22.xml"/><Relationship Id="rId5" Type="http://schemas.openxmlformats.org/officeDocument/2006/relationships/slideLayout" Target="../slideLayouts/slideLayout2.xml"/><Relationship Id="rId4" Type="http://schemas.openxmlformats.org/officeDocument/2006/relationships/tags" Target="../tags/tag75.xml"/><Relationship Id="rId3" Type="http://schemas.openxmlformats.org/officeDocument/2006/relationships/tags" Target="../tags/tag74.xml"/><Relationship Id="rId2" Type="http://schemas.openxmlformats.org/officeDocument/2006/relationships/tags" Target="../tags/tag73.xml"/><Relationship Id="rId1" Type="http://schemas.openxmlformats.org/officeDocument/2006/relationships/tags" Target="../tags/tag72.xml"/></Relationships>
</file>

<file path=ppt/slides/_rels/slide41.xml.rels><?xml version="1.0" encoding="UTF-8" standalone="yes"?>
<Relationships xmlns="http://schemas.openxmlformats.org/package/2006/relationships"><Relationship Id="rId6" Type="http://schemas.openxmlformats.org/officeDocument/2006/relationships/notesSlide" Target="../notesSlides/notesSlide23.xml"/><Relationship Id="rId5" Type="http://schemas.openxmlformats.org/officeDocument/2006/relationships/slideLayout" Target="../slideLayouts/slideLayout2.xml"/><Relationship Id="rId4" Type="http://schemas.openxmlformats.org/officeDocument/2006/relationships/tags" Target="../tags/tag79.xml"/><Relationship Id="rId3" Type="http://schemas.openxmlformats.org/officeDocument/2006/relationships/tags" Target="../tags/tag78.xml"/><Relationship Id="rId2" Type="http://schemas.openxmlformats.org/officeDocument/2006/relationships/tags" Target="../tags/tag77.xml"/><Relationship Id="rId1" Type="http://schemas.openxmlformats.org/officeDocument/2006/relationships/tags" Target="../tags/tag76.xml"/></Relationships>
</file>

<file path=ppt/slides/_rels/slide42.xml.rels><?xml version="1.0" encoding="UTF-8" standalone="yes"?>
<Relationships xmlns="http://schemas.openxmlformats.org/package/2006/relationships"><Relationship Id="rId6" Type="http://schemas.openxmlformats.org/officeDocument/2006/relationships/notesSlide" Target="../notesSlides/notesSlide24.xml"/><Relationship Id="rId5" Type="http://schemas.openxmlformats.org/officeDocument/2006/relationships/slideLayout" Target="../slideLayouts/slideLayout2.xml"/><Relationship Id="rId4" Type="http://schemas.openxmlformats.org/officeDocument/2006/relationships/tags" Target="../tags/tag83.xml"/><Relationship Id="rId3" Type="http://schemas.openxmlformats.org/officeDocument/2006/relationships/tags" Target="../tags/tag82.xml"/><Relationship Id="rId2" Type="http://schemas.openxmlformats.org/officeDocument/2006/relationships/tags" Target="../tags/tag81.xml"/><Relationship Id="rId1" Type="http://schemas.openxmlformats.org/officeDocument/2006/relationships/tags" Target="../tags/tag80.xml"/></Relationships>
</file>

<file path=ppt/slides/_rels/slide43.xml.rels><?xml version="1.0" encoding="UTF-8" standalone="yes"?>
<Relationships xmlns="http://schemas.openxmlformats.org/package/2006/relationships"><Relationship Id="rId6" Type="http://schemas.openxmlformats.org/officeDocument/2006/relationships/notesSlide" Target="../notesSlides/notesSlide25.xml"/><Relationship Id="rId5" Type="http://schemas.openxmlformats.org/officeDocument/2006/relationships/slideLayout" Target="../slideLayouts/slideLayout2.xml"/><Relationship Id="rId4" Type="http://schemas.openxmlformats.org/officeDocument/2006/relationships/tags" Target="../tags/tag87.xml"/><Relationship Id="rId3" Type="http://schemas.openxmlformats.org/officeDocument/2006/relationships/tags" Target="../tags/tag86.xml"/><Relationship Id="rId2" Type="http://schemas.openxmlformats.org/officeDocument/2006/relationships/tags" Target="../tags/tag85.xml"/><Relationship Id="rId1" Type="http://schemas.openxmlformats.org/officeDocument/2006/relationships/tags" Target="../tags/tag84.xml"/></Relationships>
</file>

<file path=ppt/slides/_rels/slide44.xml.rels><?xml version="1.0" encoding="UTF-8" standalone="yes"?>
<Relationships xmlns="http://schemas.openxmlformats.org/package/2006/relationships"><Relationship Id="rId6" Type="http://schemas.openxmlformats.org/officeDocument/2006/relationships/notesSlide" Target="../notesSlides/notesSlide26.xml"/><Relationship Id="rId5" Type="http://schemas.openxmlformats.org/officeDocument/2006/relationships/slideLayout" Target="../slideLayouts/slideLayout2.xml"/><Relationship Id="rId4" Type="http://schemas.openxmlformats.org/officeDocument/2006/relationships/tags" Target="../tags/tag91.xml"/><Relationship Id="rId3" Type="http://schemas.openxmlformats.org/officeDocument/2006/relationships/tags" Target="../tags/tag90.xml"/><Relationship Id="rId2" Type="http://schemas.openxmlformats.org/officeDocument/2006/relationships/tags" Target="../tags/tag89.xml"/><Relationship Id="rId1" Type="http://schemas.openxmlformats.org/officeDocument/2006/relationships/tags" Target="../tags/tag88.xml"/></Relationships>
</file>

<file path=ppt/slides/_rels/slide45.xml.rels><?xml version="1.0" encoding="UTF-8" standalone="yes"?>
<Relationships xmlns="http://schemas.openxmlformats.org/package/2006/relationships"><Relationship Id="rId6" Type="http://schemas.openxmlformats.org/officeDocument/2006/relationships/notesSlide" Target="../notesSlides/notesSlide27.xml"/><Relationship Id="rId5" Type="http://schemas.openxmlformats.org/officeDocument/2006/relationships/slideLayout" Target="../slideLayouts/slideLayout2.xml"/><Relationship Id="rId4" Type="http://schemas.openxmlformats.org/officeDocument/2006/relationships/tags" Target="../tags/tag95.xml"/><Relationship Id="rId3" Type="http://schemas.openxmlformats.org/officeDocument/2006/relationships/tags" Target="../tags/tag94.xml"/><Relationship Id="rId2" Type="http://schemas.openxmlformats.org/officeDocument/2006/relationships/tags" Target="../tags/tag93.xml"/><Relationship Id="rId1" Type="http://schemas.openxmlformats.org/officeDocument/2006/relationships/tags" Target="../tags/tag92.xml"/></Relationships>
</file>

<file path=ppt/slides/_rels/slide46.xml.rels><?xml version="1.0" encoding="UTF-8" standalone="yes"?>
<Relationships xmlns="http://schemas.openxmlformats.org/package/2006/relationships"><Relationship Id="rId6" Type="http://schemas.openxmlformats.org/officeDocument/2006/relationships/notesSlide" Target="../notesSlides/notesSlide28.xml"/><Relationship Id="rId5" Type="http://schemas.openxmlformats.org/officeDocument/2006/relationships/slideLayout" Target="../slideLayouts/slideLayout2.xml"/><Relationship Id="rId4" Type="http://schemas.openxmlformats.org/officeDocument/2006/relationships/tags" Target="../tags/tag99.xml"/><Relationship Id="rId3" Type="http://schemas.openxmlformats.org/officeDocument/2006/relationships/tags" Target="../tags/tag98.xml"/><Relationship Id="rId2" Type="http://schemas.openxmlformats.org/officeDocument/2006/relationships/tags" Target="../tags/tag97.xml"/><Relationship Id="rId1" Type="http://schemas.openxmlformats.org/officeDocument/2006/relationships/tags" Target="../tags/tag96.xml"/></Relationships>
</file>

<file path=ppt/slides/_rels/slide47.xml.rels><?xml version="1.0" encoding="UTF-8" standalone="yes"?>
<Relationships xmlns="http://schemas.openxmlformats.org/package/2006/relationships"><Relationship Id="rId6" Type="http://schemas.openxmlformats.org/officeDocument/2006/relationships/notesSlide" Target="../notesSlides/notesSlide29.xml"/><Relationship Id="rId5" Type="http://schemas.openxmlformats.org/officeDocument/2006/relationships/slideLayout" Target="../slideLayouts/slideLayout2.xml"/><Relationship Id="rId4" Type="http://schemas.openxmlformats.org/officeDocument/2006/relationships/tags" Target="../tags/tag103.xml"/><Relationship Id="rId3" Type="http://schemas.openxmlformats.org/officeDocument/2006/relationships/tags" Target="../tags/tag102.xml"/><Relationship Id="rId2" Type="http://schemas.openxmlformats.org/officeDocument/2006/relationships/tags" Target="../tags/tag101.xml"/><Relationship Id="rId1" Type="http://schemas.openxmlformats.org/officeDocument/2006/relationships/tags" Target="../tags/tag100.xml"/></Relationships>
</file>

<file path=ppt/slides/_rels/slide48.xml.rels><?xml version="1.0" encoding="UTF-8" standalone="yes"?>
<Relationships xmlns="http://schemas.openxmlformats.org/package/2006/relationships"><Relationship Id="rId5" Type="http://schemas.openxmlformats.org/officeDocument/2006/relationships/slideLayout" Target="../slideLayouts/slideLayout2.xml"/><Relationship Id="rId4" Type="http://schemas.openxmlformats.org/officeDocument/2006/relationships/tags" Target="../tags/tag106.xml"/><Relationship Id="rId3" Type="http://schemas.openxmlformats.org/officeDocument/2006/relationships/image" Target="../media/image13.png"/><Relationship Id="rId2" Type="http://schemas.openxmlformats.org/officeDocument/2006/relationships/tags" Target="../tags/tag105.xml"/><Relationship Id="rId1" Type="http://schemas.openxmlformats.org/officeDocument/2006/relationships/tags" Target="../tags/tag104.xml"/></Relationships>
</file>

<file path=ppt/slides/_rels/slide4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2.jpeg"/></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file:///C:\Users\hesulei\AppData\Local\Temp\wps\INetCache\43e7339c3ba70803ea121c9e2fdb23b8" TargetMode="External"/><Relationship Id="rId1" Type="http://schemas.openxmlformats.org/officeDocument/2006/relationships/image" Target="../media/image5.jpeg"/></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file:///C:\Users\hesulei\AppData\Local\Temp\wps\INetCache\5fe83dd427c28210c435f6818f023fce" TargetMode="External"/><Relationship Id="rId1" Type="http://schemas.openxmlformats.org/officeDocument/2006/relationships/image" Target="../media/image6.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1"/>
          <a:srcRect/>
          <a:stretch>
            <a:fillRect/>
          </a:stretch>
        </a:blipFill>
        <a:effectLst/>
      </p:bgPr>
    </p:bg>
    <p:spTree>
      <p:nvGrpSpPr>
        <p:cNvPr id="1" name=""/>
        <p:cNvGrpSpPr/>
        <p:nvPr/>
      </p:nvGrpSpPr>
      <p:grpSpPr>
        <a:xfrm>
          <a:off x="0" y="0"/>
          <a:ext cx="0" cy="0"/>
          <a:chOff x="0" y="0"/>
          <a:chExt cx="0" cy="0"/>
        </a:xfrm>
      </p:grpSpPr>
      <p:sp>
        <p:nvSpPr>
          <p:cNvPr id="2" name="淘宝店chenying0907出品 9"/>
          <p:cNvSpPr>
            <a:spLocks noChangeArrowheads="1"/>
          </p:cNvSpPr>
          <p:nvPr/>
        </p:nvSpPr>
        <p:spPr bwMode="auto">
          <a:xfrm>
            <a:off x="1645586" y="1943406"/>
            <a:ext cx="8904004" cy="9925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80" tIns="34290" rIns="68580" bIns="34290">
            <a:spAutoFit/>
          </a:bodyPr>
          <a:lstStyle/>
          <a:p>
            <a:pPr algn="ctr"/>
            <a:r>
              <a:rPr lang="zh-CN" altLang="en-US" sz="6000" b="1" dirty="0">
                <a:solidFill>
                  <a:srgbClr val="C00000"/>
                </a:solidFill>
                <a:latin typeface="微软雅黑" panose="020B0503020204020204" pitchFamily="34" charset="-122"/>
                <a:ea typeface="微软雅黑" panose="020B0503020204020204" pitchFamily="34" charset="-122"/>
                <a:sym typeface="微软雅黑" panose="020B0503020204020204" pitchFamily="34" charset="-122"/>
              </a:rPr>
              <a:t>习近平系列重要讲话摘录</a:t>
            </a:r>
            <a:endParaRPr lang="zh-CN" altLang="en-US" sz="6000" dirty="0">
              <a:solidFill>
                <a:srgbClr val="C00000"/>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3" name="淘宝店chenying0907出品 10"/>
          <p:cNvSpPr>
            <a:spLocks noChangeArrowheads="1"/>
          </p:cNvSpPr>
          <p:nvPr/>
        </p:nvSpPr>
        <p:spPr bwMode="auto">
          <a:xfrm>
            <a:off x="3821441" y="4120283"/>
            <a:ext cx="4552294" cy="622300"/>
          </a:xfrm>
          <a:prstGeom prst="rect">
            <a:avLst/>
          </a:prstGeom>
          <a:noFill/>
          <a:ln w="9525">
            <a:solidFill>
              <a:schemeClr val="bg1">
                <a:lumMod val="85000"/>
              </a:schemeClr>
            </a:solidFill>
            <a:miter lim="800000"/>
          </a:ln>
          <a:extLst>
            <a:ext uri="{909E8E84-426E-40DD-AFC4-6F175D3DCCD1}">
              <a14:hiddenFill xmlns:a14="http://schemas.microsoft.com/office/drawing/2010/main">
                <a:solidFill>
                  <a:srgbClr val="FFFFFF"/>
                </a:solidFill>
              </a14:hiddenFill>
            </a:ext>
          </a:extLst>
        </p:spPr>
        <p:txBody>
          <a:bodyPr wrap="square" lIns="68580" tIns="34290" rIns="68580" bIns="34290">
            <a:spAutoFit/>
          </a:bodyPr>
          <a:lstStyle/>
          <a:p>
            <a:pPr algn="ctr"/>
            <a:r>
              <a:rPr lang="en-US" altLang="zh-CN" sz="3600" b="1" dirty="0" smtClean="0">
                <a:solidFill>
                  <a:schemeClr val="tx1">
                    <a:lumMod val="75000"/>
                    <a:lumOff val="25000"/>
                  </a:schemeClr>
                </a:solidFill>
                <a:latin typeface="微软雅黑" panose="020B0503020204020204" pitchFamily="34" charset="-122"/>
                <a:ea typeface="微软雅黑" panose="020B0503020204020204" pitchFamily="34" charset="-122"/>
                <a:sym typeface="微软雅黑" panose="020B0503020204020204" pitchFamily="34" charset="-122"/>
              </a:rPr>
              <a:t>2021</a:t>
            </a:r>
            <a:r>
              <a:rPr lang="zh-CN" altLang="en-US" sz="3600" b="1" dirty="0" smtClean="0">
                <a:solidFill>
                  <a:schemeClr val="tx1">
                    <a:lumMod val="75000"/>
                    <a:lumOff val="25000"/>
                  </a:schemeClr>
                </a:solidFill>
                <a:latin typeface="微软雅黑" panose="020B0503020204020204" pitchFamily="34" charset="-122"/>
                <a:ea typeface="微软雅黑" panose="020B0503020204020204" pitchFamily="34" charset="-122"/>
                <a:sym typeface="微软雅黑" panose="020B0503020204020204" pitchFamily="34" charset="-122"/>
              </a:rPr>
              <a:t>年</a:t>
            </a:r>
            <a:r>
              <a:rPr lang="en-US" altLang="zh-CN" sz="3600" b="1" dirty="0" smtClean="0">
                <a:solidFill>
                  <a:schemeClr val="tx1">
                    <a:lumMod val="75000"/>
                    <a:lumOff val="25000"/>
                  </a:schemeClr>
                </a:solidFill>
                <a:latin typeface="微软雅黑" panose="020B0503020204020204" pitchFamily="34" charset="-122"/>
                <a:ea typeface="微软雅黑" panose="020B0503020204020204" pitchFamily="34" charset="-122"/>
                <a:sym typeface="微软雅黑" panose="020B0503020204020204" pitchFamily="34" charset="-122"/>
              </a:rPr>
              <a:t>5</a:t>
            </a:r>
            <a:r>
              <a:rPr lang="zh-CN" altLang="en-US" sz="3600" b="1" dirty="0" smtClean="0">
                <a:solidFill>
                  <a:schemeClr val="tx1">
                    <a:lumMod val="75000"/>
                    <a:lumOff val="25000"/>
                  </a:schemeClr>
                </a:solidFill>
                <a:latin typeface="微软雅黑" panose="020B0503020204020204" pitchFamily="34" charset="-122"/>
                <a:ea typeface="微软雅黑" panose="020B0503020204020204" pitchFamily="34" charset="-122"/>
                <a:sym typeface="微软雅黑" panose="020B0503020204020204" pitchFamily="34" charset="-122"/>
              </a:rPr>
              <a:t>月</a:t>
            </a:r>
            <a:r>
              <a:rPr lang="en-US" altLang="zh-CN" sz="3600" b="1" dirty="0" smtClean="0">
                <a:solidFill>
                  <a:schemeClr val="tx1">
                    <a:lumMod val="75000"/>
                    <a:lumOff val="25000"/>
                  </a:schemeClr>
                </a:solidFill>
                <a:latin typeface="微软雅黑" panose="020B0503020204020204" pitchFamily="34" charset="-122"/>
                <a:ea typeface="微软雅黑" panose="020B0503020204020204" pitchFamily="34" charset="-122"/>
                <a:sym typeface="微软雅黑" panose="020B0503020204020204" pitchFamily="34" charset="-122"/>
              </a:rPr>
              <a:t>15</a:t>
            </a:r>
            <a:r>
              <a:rPr lang="zh-CN" altLang="en-US" sz="3600" b="1" dirty="0" smtClean="0">
                <a:solidFill>
                  <a:schemeClr val="tx1">
                    <a:lumMod val="75000"/>
                    <a:lumOff val="25000"/>
                  </a:schemeClr>
                </a:solidFill>
                <a:latin typeface="微软雅黑" panose="020B0503020204020204" pitchFamily="34" charset="-122"/>
                <a:ea typeface="微软雅黑" panose="020B0503020204020204" pitchFamily="34" charset="-122"/>
                <a:sym typeface="微软雅黑" panose="020B0503020204020204" pitchFamily="34" charset="-122"/>
              </a:rPr>
              <a:t>日</a:t>
            </a:r>
            <a:endParaRPr lang="zh-CN" altLang="en-US" sz="3600" b="1" dirty="0">
              <a:solidFill>
                <a:schemeClr val="tx1">
                  <a:lumMod val="75000"/>
                  <a:lumOff val="25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spTree>
  </p:cSld>
  <p:clrMapOvr>
    <a:masterClrMapping/>
  </p:clrMapOvr>
  <p:transition>
    <p:pull/>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474844" y="47625"/>
            <a:ext cx="11395757" cy="521970"/>
          </a:xfrm>
          <a:prstGeom prst="rect">
            <a:avLst/>
          </a:prstGeom>
          <a:noFill/>
          <a:ln>
            <a:noFill/>
          </a:ln>
        </p:spPr>
        <p:txBody>
          <a:bodyPr wrap="square" rtlCol="0">
            <a:spAutoFit/>
          </a:bodyPr>
          <a:lstStyle/>
          <a:p>
            <a:r>
              <a:rPr lang="zh-CN" altLang="en-US" sz="2800" b="1" dirty="0">
                <a:solidFill>
                  <a:schemeClr val="bg1"/>
                </a:solidFill>
                <a:effectLst>
                  <a:outerShdw blurRad="38100" dist="38100" dir="2700000" algn="tl">
                    <a:srgbClr val="000000">
                      <a:alpha val="43137"/>
                    </a:srgbClr>
                  </a:outerShdw>
                </a:effectLst>
                <a:latin typeface="微软雅黑" panose="020B0503020204020204" pitchFamily="82" charset="2"/>
                <a:ea typeface="微软雅黑" panose="020B0503020204020204" pitchFamily="82" charset="2"/>
              </a:rPr>
              <a:t>《用好红色资源，传承好红色基因，把红色江山世世代代传下去》</a:t>
            </a:r>
            <a:endParaRPr lang="zh-CN" altLang="en-US" sz="2800" b="1" dirty="0">
              <a:solidFill>
                <a:schemeClr val="bg1"/>
              </a:solidFill>
              <a:effectLst>
                <a:outerShdw blurRad="38100" dist="38100" dir="2700000" algn="tl">
                  <a:srgbClr val="000000">
                    <a:alpha val="43137"/>
                  </a:srgbClr>
                </a:outerShdw>
              </a:effectLst>
              <a:latin typeface="微软雅黑" panose="020B0503020204020204" pitchFamily="82" charset="2"/>
              <a:ea typeface="微软雅黑" panose="020B0503020204020204" pitchFamily="82" charset="2"/>
            </a:endParaRPr>
          </a:p>
        </p:txBody>
      </p:sp>
      <p:grpSp>
        <p:nvGrpSpPr>
          <p:cNvPr id="6" name="组合 5"/>
          <p:cNvGrpSpPr/>
          <p:nvPr/>
        </p:nvGrpSpPr>
        <p:grpSpPr>
          <a:xfrm>
            <a:off x="490855" y="851535"/>
            <a:ext cx="11183620" cy="1581838"/>
            <a:chOff x="959" y="4150"/>
            <a:chExt cx="17127" cy="5264"/>
          </a:xfrm>
        </p:grpSpPr>
        <p:sp>
          <p:nvSpPr>
            <p:cNvPr id="7" name="矩形 6"/>
            <p:cNvSpPr/>
            <p:nvPr/>
          </p:nvSpPr>
          <p:spPr>
            <a:xfrm>
              <a:off x="1117" y="4557"/>
              <a:ext cx="16772" cy="4247"/>
            </a:xfrm>
            <a:prstGeom prst="rect">
              <a:avLst/>
            </a:prstGeom>
          </p:spPr>
          <p:txBody>
            <a:bodyPr wrap="square">
              <a:spAutoFit/>
            </a:bodyPr>
            <a:lstStyle/>
            <a:p>
              <a:pPr>
                <a:lnSpc>
                  <a:spcPct val="100000"/>
                </a:lnSpc>
              </a:pPr>
              <a:r>
                <a:rPr lang="en-US" dirty="0">
                  <a:solidFill>
                    <a:srgbClr val="663300"/>
                  </a:solidFill>
                  <a:latin typeface="微软雅黑" panose="020B0503020204020204" pitchFamily="34" charset="-122"/>
                  <a:ea typeface="微软雅黑" panose="020B0503020204020204" pitchFamily="34" charset="-122"/>
                </a:rPr>
                <a:t>    </a:t>
              </a:r>
              <a:r>
                <a:rPr dirty="0">
                  <a:latin typeface="微软雅黑" panose="020B0503020204020204" pitchFamily="34" charset="-122"/>
                  <a:ea typeface="微软雅黑" panose="020B0503020204020204" pitchFamily="34" charset="-122"/>
                </a:rPr>
                <a:t>井冈山是革命的山、战斗的山，也是英雄的山、光荣的山，每次来缅怀革命先烈，思想都受到洗礼，心灵都产生触动。回想过去那段峥嵘岁月，我们要向革命先烈表示崇高的敬意，我们永远怀念他们、牢记他们，传承好他们的红色基因。</a:t>
              </a:r>
              <a:endParaRPr dirty="0">
                <a:latin typeface="微软雅黑" panose="020B0503020204020204" pitchFamily="34" charset="-122"/>
                <a:ea typeface="微软雅黑" panose="020B0503020204020204" pitchFamily="34" charset="-122"/>
              </a:endParaRPr>
            </a:p>
            <a:p>
              <a:pPr algn="r">
                <a:lnSpc>
                  <a:spcPct val="100000"/>
                </a:lnSpc>
                <a:spcBef>
                  <a:spcPts val="600"/>
                </a:spcBef>
                <a:spcAft>
                  <a:spcPts val="0"/>
                </a:spcAft>
              </a:pPr>
              <a:r>
                <a:rPr lang="en-US" dirty="0">
                  <a:latin typeface="微软雅黑" panose="020B0503020204020204" pitchFamily="34" charset="-122"/>
                  <a:ea typeface="微软雅黑" panose="020B0503020204020204" pitchFamily="34" charset="-122"/>
                </a:rPr>
                <a:t>——</a:t>
              </a:r>
              <a:r>
                <a:rPr dirty="0">
                  <a:latin typeface="微软雅黑" panose="020B0503020204020204" pitchFamily="34" charset="-122"/>
                  <a:ea typeface="微软雅黑" panose="020B0503020204020204" pitchFamily="34" charset="-122"/>
                </a:rPr>
                <a:t>2016年2月1日至3日春节前夕赴江西看望慰问广大干部群众时的讲话</a:t>
              </a:r>
              <a:endParaRPr dirty="0">
                <a:latin typeface="微软雅黑" panose="020B0503020204020204" pitchFamily="34" charset="-122"/>
                <a:ea typeface="微软雅黑" panose="020B0503020204020204" pitchFamily="34" charset="-122"/>
              </a:endParaRPr>
            </a:p>
          </p:txBody>
        </p:sp>
        <p:sp>
          <p:nvSpPr>
            <p:cNvPr id="11" name="矩形 10"/>
            <p:cNvSpPr/>
            <p:nvPr/>
          </p:nvSpPr>
          <p:spPr bwMode="auto">
            <a:xfrm>
              <a:off x="959" y="4150"/>
              <a:ext cx="17127" cy="5264"/>
            </a:xfrm>
            <a:prstGeom prst="rect">
              <a:avLst/>
            </a:prstGeom>
            <a:noFill/>
            <a:ln w="9525" cap="flat" cmpd="sng" algn="ctr">
              <a:solidFill>
                <a:srgbClr val="C00000"/>
              </a:solidFill>
              <a:prstDash val="dash"/>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1600" b="0" i="0" u="none" strike="noStrike" cap="none" normalizeH="0" baseline="0">
                <a:ln>
                  <a:noFill/>
                </a:ln>
                <a:solidFill>
                  <a:schemeClr val="tx1"/>
                </a:solidFill>
                <a:effectLst/>
                <a:latin typeface="Arial" panose="020B0604020202020204" pitchFamily="34" charset="0"/>
                <a:ea typeface="宋体" panose="02010600030101010101" pitchFamily="2" charset="-122"/>
              </a:endParaRPr>
            </a:p>
          </p:txBody>
        </p:sp>
      </p:grpSp>
      <p:grpSp>
        <p:nvGrpSpPr>
          <p:cNvPr id="3" name="组合 2"/>
          <p:cNvGrpSpPr/>
          <p:nvPr/>
        </p:nvGrpSpPr>
        <p:grpSpPr>
          <a:xfrm>
            <a:off x="478790" y="4683760"/>
            <a:ext cx="11183620" cy="1800302"/>
            <a:chOff x="959" y="4150"/>
            <a:chExt cx="17127" cy="5991"/>
          </a:xfrm>
        </p:grpSpPr>
        <p:sp>
          <p:nvSpPr>
            <p:cNvPr id="4" name="矩形 3"/>
            <p:cNvSpPr/>
            <p:nvPr/>
          </p:nvSpPr>
          <p:spPr>
            <a:xfrm>
              <a:off x="1117" y="4557"/>
              <a:ext cx="16772" cy="5169"/>
            </a:xfrm>
            <a:prstGeom prst="rect">
              <a:avLst/>
            </a:prstGeom>
          </p:spPr>
          <p:txBody>
            <a:bodyPr wrap="square">
              <a:spAutoFit/>
            </a:bodyPr>
            <a:lstStyle/>
            <a:p>
              <a:pPr>
                <a:lnSpc>
                  <a:spcPct val="100000"/>
                </a:lnSpc>
              </a:pPr>
              <a:r>
                <a:rPr lang="en-US" dirty="0">
                  <a:solidFill>
                    <a:srgbClr val="663300"/>
                  </a:solidFill>
                  <a:latin typeface="微软雅黑" panose="020B0503020204020204" pitchFamily="34" charset="-122"/>
                  <a:ea typeface="微软雅黑" panose="020B0503020204020204" pitchFamily="34" charset="-122"/>
                </a:rPr>
                <a:t>    </a:t>
              </a:r>
              <a:r>
                <a:rPr dirty="0">
                  <a:latin typeface="微软雅黑" panose="020B0503020204020204" pitchFamily="34" charset="-122"/>
                  <a:ea typeface="微软雅黑" panose="020B0503020204020204" pitchFamily="34" charset="-122"/>
                </a:rPr>
                <a:t>宁夏是一片有着光荣革命传统的红色土地。1926年，宁夏就建立了我们党的组织。红军长征和西征都曾转战宁夏，之后宁夏人民又为陕甘宁革命根据地、陕甘宁边区建设，为抗日战争、为中国革命胜利作出了重要贡献。这次我们去了将台堡，现场感受了红军三大主力会师的历史场景，再一次受到深刻教育。我们要铭记革命历史、传承革命传统，并用以教育广大干部群众，教育一代又一代青少年。</a:t>
              </a:r>
              <a:endParaRPr dirty="0">
                <a:latin typeface="微软雅黑" panose="020B0503020204020204" pitchFamily="34" charset="-122"/>
                <a:ea typeface="微软雅黑" panose="020B0503020204020204" pitchFamily="34" charset="-122"/>
              </a:endParaRPr>
            </a:p>
            <a:p>
              <a:pPr algn="r">
                <a:lnSpc>
                  <a:spcPct val="100000"/>
                </a:lnSpc>
                <a:spcBef>
                  <a:spcPts val="600"/>
                </a:spcBef>
                <a:spcAft>
                  <a:spcPts val="0"/>
                </a:spcAft>
              </a:pPr>
              <a:r>
                <a:rPr lang="en-US" dirty="0">
                  <a:latin typeface="微软雅黑" panose="020B0503020204020204" pitchFamily="34" charset="-122"/>
                  <a:ea typeface="微软雅黑" panose="020B0503020204020204" pitchFamily="34" charset="-122"/>
                </a:rPr>
                <a:t>——</a:t>
              </a:r>
              <a:r>
                <a:rPr dirty="0">
                  <a:latin typeface="微软雅黑" panose="020B0503020204020204" pitchFamily="34" charset="-122"/>
                  <a:ea typeface="微软雅黑" panose="020B0503020204020204" pitchFamily="34" charset="-122"/>
                </a:rPr>
                <a:t>2016年7月20日在宁夏考察工作结束时的讲话</a:t>
              </a:r>
              <a:endParaRPr dirty="0">
                <a:latin typeface="微软雅黑" panose="020B0503020204020204" pitchFamily="34" charset="-122"/>
                <a:ea typeface="微软雅黑" panose="020B0503020204020204" pitchFamily="34" charset="-122"/>
              </a:endParaRPr>
            </a:p>
          </p:txBody>
        </p:sp>
        <p:sp>
          <p:nvSpPr>
            <p:cNvPr id="5" name="矩形 4"/>
            <p:cNvSpPr/>
            <p:nvPr/>
          </p:nvSpPr>
          <p:spPr bwMode="auto">
            <a:xfrm>
              <a:off x="959" y="4150"/>
              <a:ext cx="17127" cy="5991"/>
            </a:xfrm>
            <a:prstGeom prst="rect">
              <a:avLst/>
            </a:prstGeom>
            <a:noFill/>
            <a:ln w="9525" cap="flat" cmpd="sng" algn="ctr">
              <a:solidFill>
                <a:srgbClr val="C00000"/>
              </a:solidFill>
              <a:prstDash val="dash"/>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1600" b="0" i="0" u="none" strike="noStrike" cap="none" normalizeH="0" baseline="0">
                <a:ln>
                  <a:noFill/>
                </a:ln>
                <a:solidFill>
                  <a:schemeClr val="tx1"/>
                </a:solidFill>
                <a:effectLst/>
                <a:latin typeface="Arial" panose="020B0604020202020204" pitchFamily="34" charset="0"/>
                <a:ea typeface="宋体" panose="02010600030101010101" pitchFamily="2" charset="-122"/>
              </a:endParaRPr>
            </a:p>
          </p:txBody>
        </p:sp>
      </p:grpSp>
      <p:grpSp>
        <p:nvGrpSpPr>
          <p:cNvPr id="8" name="组合 7"/>
          <p:cNvGrpSpPr/>
          <p:nvPr/>
        </p:nvGrpSpPr>
        <p:grpSpPr>
          <a:xfrm>
            <a:off x="490855" y="2670175"/>
            <a:ext cx="11183620" cy="1780469"/>
            <a:chOff x="959" y="4150"/>
            <a:chExt cx="17127" cy="5925"/>
          </a:xfrm>
        </p:grpSpPr>
        <p:sp>
          <p:nvSpPr>
            <p:cNvPr id="9" name="矩形 8"/>
            <p:cNvSpPr/>
            <p:nvPr/>
          </p:nvSpPr>
          <p:spPr>
            <a:xfrm>
              <a:off x="1117" y="4641"/>
              <a:ext cx="16772" cy="4913"/>
            </a:xfrm>
            <a:prstGeom prst="rect">
              <a:avLst/>
            </a:prstGeom>
          </p:spPr>
          <p:txBody>
            <a:bodyPr wrap="square">
              <a:spAutoFit/>
            </a:bodyPr>
            <a:lstStyle/>
            <a:p>
              <a:pPr>
                <a:lnSpc>
                  <a:spcPct val="100000"/>
                </a:lnSpc>
              </a:pPr>
              <a:r>
                <a:rPr lang="en-US" dirty="0">
                  <a:solidFill>
                    <a:srgbClr val="663300"/>
                  </a:solidFill>
                  <a:latin typeface="微软雅黑" panose="020B0503020204020204" pitchFamily="34" charset="-122"/>
                  <a:ea typeface="微软雅黑" panose="020B0503020204020204" pitchFamily="34" charset="-122"/>
                </a:rPr>
                <a:t>    </a:t>
              </a:r>
              <a:r>
                <a:rPr dirty="0">
                  <a:latin typeface="微软雅黑" panose="020B0503020204020204" pitchFamily="34" charset="-122"/>
                  <a:ea typeface="微软雅黑" panose="020B0503020204020204" pitchFamily="34" charset="-122"/>
                  <a:sym typeface="+mn-ea"/>
                </a:rPr>
                <a:t>一</a:t>
              </a:r>
              <a:r>
                <a:rPr dirty="0">
                  <a:latin typeface="微软雅黑" panose="020B0503020204020204" pitchFamily="34" charset="-122"/>
                  <a:ea typeface="微软雅黑" panose="020B0503020204020204" pitchFamily="34" charset="-122"/>
                </a:rPr>
                <a:t>寸山河一寸血，一抔热土一抔魂。回想过去的烽火岁月，金寨人民以大无畏的牺牲精神，为中国革命事业建立了彪炳史册的功勋，我们要沿着革命前辈的足迹继续前行，把红色江山世世代代传下去。革命传统教育要从娃娃抓起，既注重知识灌输，又加强情感培育，使红色基因渗进血液、浸入心扉，引导广大青少年树立正确的世界观、人生观、价值观。</a:t>
              </a:r>
              <a:endParaRPr dirty="0">
                <a:latin typeface="微软雅黑" panose="020B0503020204020204" pitchFamily="34" charset="-122"/>
                <a:ea typeface="微软雅黑" panose="020B0503020204020204" pitchFamily="34" charset="-122"/>
              </a:endParaRPr>
            </a:p>
            <a:p>
              <a:pPr algn="r">
                <a:lnSpc>
                  <a:spcPct val="100000"/>
                </a:lnSpc>
              </a:pPr>
              <a:r>
                <a:rPr lang="en-US" dirty="0">
                  <a:latin typeface="微软雅黑" panose="020B0503020204020204" pitchFamily="34" charset="-122"/>
                  <a:ea typeface="微软雅黑" panose="020B0503020204020204" pitchFamily="34" charset="-122"/>
                </a:rPr>
                <a:t>——</a:t>
              </a:r>
              <a:r>
                <a:rPr dirty="0">
                  <a:latin typeface="微软雅黑" panose="020B0503020204020204" pitchFamily="34" charset="-122"/>
                  <a:ea typeface="微软雅黑" panose="020B0503020204020204" pitchFamily="34" charset="-122"/>
                </a:rPr>
                <a:t>2016年4月24日至27日在安徽调研时的讲话</a:t>
              </a:r>
              <a:endParaRPr dirty="0">
                <a:latin typeface="微软雅黑" panose="020B0503020204020204" pitchFamily="34" charset="-122"/>
                <a:ea typeface="微软雅黑" panose="020B0503020204020204" pitchFamily="34" charset="-122"/>
              </a:endParaRPr>
            </a:p>
          </p:txBody>
        </p:sp>
        <p:sp>
          <p:nvSpPr>
            <p:cNvPr id="10" name="矩形 9"/>
            <p:cNvSpPr/>
            <p:nvPr/>
          </p:nvSpPr>
          <p:spPr bwMode="auto">
            <a:xfrm>
              <a:off x="959" y="4150"/>
              <a:ext cx="17127" cy="5925"/>
            </a:xfrm>
            <a:prstGeom prst="rect">
              <a:avLst/>
            </a:prstGeom>
            <a:noFill/>
            <a:ln w="9525" cap="flat" cmpd="sng" algn="ctr">
              <a:solidFill>
                <a:srgbClr val="C00000"/>
              </a:solidFill>
              <a:prstDash val="dash"/>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1600" b="0" i="0" u="none" strike="noStrike" cap="none" normalizeH="0" baseline="0">
                <a:ln>
                  <a:noFill/>
                </a:ln>
                <a:solidFill>
                  <a:schemeClr val="tx1"/>
                </a:solidFill>
                <a:effectLst/>
                <a:latin typeface="Arial" panose="020B0604020202020204" pitchFamily="34" charset="0"/>
                <a:ea typeface="宋体" panose="02010600030101010101" pitchFamily="2" charset="-122"/>
              </a:endParaRPr>
            </a:p>
          </p:txBody>
        </p:sp>
      </p:grpSp>
    </p:spTree>
  </p:cSld>
  <p:clrMapOvr>
    <a:masterClrMapping/>
  </p:clrMapOvr>
  <p:transition>
    <p:pull/>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474844" y="47625"/>
            <a:ext cx="11395757" cy="521970"/>
          </a:xfrm>
          <a:prstGeom prst="rect">
            <a:avLst/>
          </a:prstGeom>
          <a:noFill/>
          <a:ln>
            <a:noFill/>
          </a:ln>
        </p:spPr>
        <p:txBody>
          <a:bodyPr wrap="square" rtlCol="0">
            <a:spAutoFit/>
          </a:bodyPr>
          <a:lstStyle/>
          <a:p>
            <a:r>
              <a:rPr lang="zh-CN" altLang="en-US" sz="2800" b="1" dirty="0">
                <a:solidFill>
                  <a:schemeClr val="bg1"/>
                </a:solidFill>
                <a:effectLst>
                  <a:outerShdw blurRad="38100" dist="38100" dir="2700000" algn="tl">
                    <a:srgbClr val="000000">
                      <a:alpha val="43137"/>
                    </a:srgbClr>
                  </a:outerShdw>
                </a:effectLst>
                <a:latin typeface="微软雅黑" panose="020B0503020204020204" pitchFamily="82" charset="2"/>
                <a:ea typeface="微软雅黑" panose="020B0503020204020204" pitchFamily="82" charset="2"/>
              </a:rPr>
              <a:t>《用好红色资源，传承好红色基因，把红色江山世世代代传下去》</a:t>
            </a:r>
            <a:endParaRPr lang="zh-CN" altLang="en-US" sz="2800" b="1" dirty="0">
              <a:solidFill>
                <a:schemeClr val="bg1"/>
              </a:solidFill>
              <a:effectLst>
                <a:outerShdw blurRad="38100" dist="38100" dir="2700000" algn="tl">
                  <a:srgbClr val="000000">
                    <a:alpha val="43137"/>
                  </a:srgbClr>
                </a:outerShdw>
              </a:effectLst>
              <a:latin typeface="微软雅黑" panose="020B0503020204020204" pitchFamily="82" charset="2"/>
              <a:ea typeface="微软雅黑" panose="020B0503020204020204" pitchFamily="82" charset="2"/>
            </a:endParaRPr>
          </a:p>
        </p:txBody>
      </p:sp>
      <p:grpSp>
        <p:nvGrpSpPr>
          <p:cNvPr id="6" name="组合 5"/>
          <p:cNvGrpSpPr/>
          <p:nvPr/>
        </p:nvGrpSpPr>
        <p:grpSpPr>
          <a:xfrm>
            <a:off x="504190" y="1374140"/>
            <a:ext cx="11183620" cy="1581838"/>
            <a:chOff x="959" y="4150"/>
            <a:chExt cx="17127" cy="5264"/>
          </a:xfrm>
        </p:grpSpPr>
        <p:sp>
          <p:nvSpPr>
            <p:cNvPr id="7" name="矩形 6"/>
            <p:cNvSpPr/>
            <p:nvPr/>
          </p:nvSpPr>
          <p:spPr>
            <a:xfrm>
              <a:off x="1117" y="4557"/>
              <a:ext cx="16772" cy="4247"/>
            </a:xfrm>
            <a:prstGeom prst="rect">
              <a:avLst/>
            </a:prstGeom>
          </p:spPr>
          <p:txBody>
            <a:bodyPr wrap="square">
              <a:spAutoFit/>
            </a:bodyPr>
            <a:lstStyle/>
            <a:p>
              <a:pPr>
                <a:lnSpc>
                  <a:spcPct val="100000"/>
                </a:lnSpc>
              </a:pPr>
              <a:r>
                <a:rPr lang="en-US" dirty="0">
                  <a:solidFill>
                    <a:srgbClr val="663300"/>
                  </a:solidFill>
                  <a:latin typeface="微软雅黑" panose="020B0503020204020204" pitchFamily="34" charset="-122"/>
                  <a:ea typeface="微软雅黑" panose="020B0503020204020204" pitchFamily="34" charset="-122"/>
                </a:rPr>
                <a:t>    </a:t>
              </a:r>
              <a:r>
                <a:rPr dirty="0">
                  <a:latin typeface="微软雅黑" panose="020B0503020204020204" pitchFamily="34" charset="-122"/>
                  <a:ea typeface="微软雅黑" panose="020B0503020204020204" pitchFamily="34" charset="-122"/>
                </a:rPr>
                <a:t>广西是革命老区，邓小平、张云逸、韦拔群等老一辈革命家在这块红色土地上领导了百色起义和龙州起义，建立了左右江革命根据地。1934年11月27日至12月初，惨烈的湘江战役就发生在广西境内。老区和老区人民为我们党领导的中国革命作出了重大牺牲和贡献。</a:t>
              </a:r>
              <a:endParaRPr dirty="0">
                <a:latin typeface="微软雅黑" panose="020B0503020204020204" pitchFamily="34" charset="-122"/>
                <a:ea typeface="微软雅黑" panose="020B0503020204020204" pitchFamily="34" charset="-122"/>
              </a:endParaRPr>
            </a:p>
            <a:p>
              <a:pPr algn="r">
                <a:lnSpc>
                  <a:spcPct val="100000"/>
                </a:lnSpc>
                <a:spcBef>
                  <a:spcPts val="600"/>
                </a:spcBef>
                <a:spcAft>
                  <a:spcPts val="0"/>
                </a:spcAft>
              </a:pPr>
              <a:r>
                <a:rPr lang="en-US" dirty="0">
                  <a:latin typeface="微软雅黑" panose="020B0503020204020204" pitchFamily="34" charset="-122"/>
                  <a:ea typeface="微软雅黑" panose="020B0503020204020204" pitchFamily="34" charset="-122"/>
                </a:rPr>
                <a:t>——</a:t>
              </a:r>
              <a:r>
                <a:rPr dirty="0">
                  <a:latin typeface="微软雅黑" panose="020B0503020204020204" pitchFamily="34" charset="-122"/>
                  <a:ea typeface="微软雅黑" panose="020B0503020204020204" pitchFamily="34" charset="-122"/>
                </a:rPr>
                <a:t>2017年4月21日在广西考察工作结束时的讲话</a:t>
              </a:r>
              <a:endParaRPr dirty="0">
                <a:latin typeface="微软雅黑" panose="020B0503020204020204" pitchFamily="34" charset="-122"/>
                <a:ea typeface="微软雅黑" panose="020B0503020204020204" pitchFamily="34" charset="-122"/>
              </a:endParaRPr>
            </a:p>
          </p:txBody>
        </p:sp>
        <p:sp>
          <p:nvSpPr>
            <p:cNvPr id="11" name="矩形 10"/>
            <p:cNvSpPr/>
            <p:nvPr/>
          </p:nvSpPr>
          <p:spPr bwMode="auto">
            <a:xfrm>
              <a:off x="959" y="4150"/>
              <a:ext cx="17127" cy="5264"/>
            </a:xfrm>
            <a:prstGeom prst="rect">
              <a:avLst/>
            </a:prstGeom>
            <a:noFill/>
            <a:ln w="9525" cap="flat" cmpd="sng" algn="ctr">
              <a:solidFill>
                <a:srgbClr val="C00000"/>
              </a:solidFill>
              <a:prstDash val="dash"/>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1600" b="0" i="0" u="none" strike="noStrike" cap="none" normalizeH="0" baseline="0">
                <a:ln>
                  <a:noFill/>
                </a:ln>
                <a:solidFill>
                  <a:schemeClr val="tx1"/>
                </a:solidFill>
                <a:effectLst/>
                <a:latin typeface="Arial" panose="020B0604020202020204" pitchFamily="34" charset="0"/>
                <a:ea typeface="宋体" panose="02010600030101010101" pitchFamily="2" charset="-122"/>
              </a:endParaRPr>
            </a:p>
          </p:txBody>
        </p:sp>
      </p:grpSp>
      <p:grpSp>
        <p:nvGrpSpPr>
          <p:cNvPr id="8" name="组合 7"/>
          <p:cNvGrpSpPr/>
          <p:nvPr/>
        </p:nvGrpSpPr>
        <p:grpSpPr>
          <a:xfrm>
            <a:off x="504190" y="3503930"/>
            <a:ext cx="11183620" cy="2600837"/>
            <a:chOff x="959" y="4150"/>
            <a:chExt cx="17127" cy="8655"/>
          </a:xfrm>
        </p:grpSpPr>
        <p:sp>
          <p:nvSpPr>
            <p:cNvPr id="9" name="矩形 8"/>
            <p:cNvSpPr/>
            <p:nvPr/>
          </p:nvSpPr>
          <p:spPr>
            <a:xfrm>
              <a:off x="1117" y="4641"/>
              <a:ext cx="16772" cy="7677"/>
            </a:xfrm>
            <a:prstGeom prst="rect">
              <a:avLst/>
            </a:prstGeom>
          </p:spPr>
          <p:txBody>
            <a:bodyPr wrap="square">
              <a:spAutoFit/>
            </a:bodyPr>
            <a:lstStyle/>
            <a:p>
              <a:pPr>
                <a:lnSpc>
                  <a:spcPct val="100000"/>
                </a:lnSpc>
              </a:pPr>
              <a:r>
                <a:rPr lang="en-US" dirty="0">
                  <a:solidFill>
                    <a:srgbClr val="663300"/>
                  </a:solidFill>
                  <a:latin typeface="微软雅黑" panose="020B0503020204020204" pitchFamily="34" charset="-122"/>
                  <a:ea typeface="微软雅黑" panose="020B0503020204020204" pitchFamily="34" charset="-122"/>
                </a:rPr>
                <a:t>    </a:t>
              </a:r>
              <a:r>
                <a:rPr dirty="0">
                  <a:latin typeface="微软雅黑" panose="020B0503020204020204" pitchFamily="34" charset="-122"/>
                  <a:ea typeface="微软雅黑" panose="020B0503020204020204" pitchFamily="34" charset="-122"/>
                </a:rPr>
                <a:t>90年来，人民军队在党的领导下不断从胜利走向胜利，为民族独立和人民解放，为国家富强和人民幸福建立了彪炳史册的卓著功勋。人民军队砥砺奋进的90年，凝结着坚定理想信念、优良革命传统、顽强战斗作风，是我们宝贵的精神财富。我们要铭记光辉历史、传承红色基因，在新的起点上把革命先辈开创的伟大事业不断推向前进，鼓舞激励广大干部群众和全军广大指战员坚定中国特色社会主义道路自信、理论自信、制度自信、文化自信，努力为实现中华民族伟大复兴的中国梦、为把人民军队建设成为世界一流军队而不懈奋斗。</a:t>
              </a:r>
              <a:endParaRPr dirty="0">
                <a:latin typeface="微软雅黑" panose="020B0503020204020204" pitchFamily="34" charset="-122"/>
                <a:ea typeface="微软雅黑" panose="020B0503020204020204" pitchFamily="34" charset="-122"/>
              </a:endParaRPr>
            </a:p>
            <a:p>
              <a:pPr algn="r">
                <a:lnSpc>
                  <a:spcPct val="100000"/>
                </a:lnSpc>
              </a:pPr>
              <a:r>
                <a:rPr lang="en-US" dirty="0">
                  <a:latin typeface="微软雅黑" panose="020B0503020204020204" pitchFamily="34" charset="-122"/>
                  <a:ea typeface="微软雅黑" panose="020B0503020204020204" pitchFamily="34" charset="-122"/>
                </a:rPr>
                <a:t>——</a:t>
              </a:r>
              <a:r>
                <a:rPr dirty="0">
                  <a:latin typeface="微软雅黑" panose="020B0503020204020204" pitchFamily="34" charset="-122"/>
                  <a:ea typeface="微软雅黑" panose="020B0503020204020204" pitchFamily="34" charset="-122"/>
                </a:rPr>
                <a:t>2017年7月21日在参观“铭记光辉历史，开创强军伟业——庆祝中国人民解放军建军90周年主题展览”时的讲话</a:t>
              </a:r>
              <a:endParaRPr dirty="0">
                <a:latin typeface="微软雅黑" panose="020B0503020204020204" pitchFamily="34" charset="-122"/>
                <a:ea typeface="微软雅黑" panose="020B0503020204020204" pitchFamily="34" charset="-122"/>
              </a:endParaRPr>
            </a:p>
          </p:txBody>
        </p:sp>
        <p:sp>
          <p:nvSpPr>
            <p:cNvPr id="10" name="矩形 9"/>
            <p:cNvSpPr/>
            <p:nvPr/>
          </p:nvSpPr>
          <p:spPr bwMode="auto">
            <a:xfrm>
              <a:off x="959" y="4150"/>
              <a:ext cx="17127" cy="8655"/>
            </a:xfrm>
            <a:prstGeom prst="rect">
              <a:avLst/>
            </a:prstGeom>
            <a:noFill/>
            <a:ln w="9525" cap="flat" cmpd="sng" algn="ctr">
              <a:solidFill>
                <a:srgbClr val="C00000"/>
              </a:solidFill>
              <a:prstDash val="dash"/>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1600" b="0" i="0" u="none" strike="noStrike" cap="none" normalizeH="0" baseline="0">
                <a:ln>
                  <a:noFill/>
                </a:ln>
                <a:solidFill>
                  <a:schemeClr val="tx1"/>
                </a:solidFill>
                <a:effectLst/>
                <a:latin typeface="Arial" panose="020B0604020202020204" pitchFamily="34" charset="0"/>
                <a:ea typeface="宋体" panose="02010600030101010101" pitchFamily="2" charset="-122"/>
              </a:endParaRPr>
            </a:p>
          </p:txBody>
        </p:sp>
      </p:grpSp>
    </p:spTree>
  </p:cSld>
  <p:clrMapOvr>
    <a:masterClrMapping/>
  </p:clrMapOvr>
  <p:transition>
    <p:pull/>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474844" y="47625"/>
            <a:ext cx="11395757" cy="521970"/>
          </a:xfrm>
          <a:prstGeom prst="rect">
            <a:avLst/>
          </a:prstGeom>
          <a:noFill/>
          <a:ln>
            <a:noFill/>
          </a:ln>
        </p:spPr>
        <p:txBody>
          <a:bodyPr wrap="square" rtlCol="0">
            <a:spAutoFit/>
          </a:bodyPr>
          <a:lstStyle/>
          <a:p>
            <a:r>
              <a:rPr lang="zh-CN" altLang="en-US" sz="2800" b="1" dirty="0">
                <a:solidFill>
                  <a:schemeClr val="bg1"/>
                </a:solidFill>
                <a:effectLst>
                  <a:outerShdw blurRad="38100" dist="38100" dir="2700000" algn="tl">
                    <a:srgbClr val="000000">
                      <a:alpha val="43137"/>
                    </a:srgbClr>
                  </a:outerShdw>
                </a:effectLst>
                <a:latin typeface="微软雅黑" panose="020B0503020204020204" pitchFamily="82" charset="2"/>
                <a:ea typeface="微软雅黑" panose="020B0503020204020204" pitchFamily="82" charset="2"/>
              </a:rPr>
              <a:t>《用好红色资源，传承好红色基因，把红色江山世世代代传下去》</a:t>
            </a:r>
            <a:endParaRPr lang="zh-CN" altLang="en-US" sz="2800" b="1" dirty="0">
              <a:solidFill>
                <a:schemeClr val="bg1"/>
              </a:solidFill>
              <a:effectLst>
                <a:outerShdw blurRad="38100" dist="38100" dir="2700000" algn="tl">
                  <a:srgbClr val="000000">
                    <a:alpha val="43137"/>
                  </a:srgbClr>
                </a:outerShdw>
              </a:effectLst>
              <a:latin typeface="微软雅黑" panose="020B0503020204020204" pitchFamily="82" charset="2"/>
              <a:ea typeface="微软雅黑" panose="020B0503020204020204" pitchFamily="82" charset="2"/>
            </a:endParaRPr>
          </a:p>
        </p:txBody>
      </p:sp>
      <p:grpSp>
        <p:nvGrpSpPr>
          <p:cNvPr id="8" name="组合 7"/>
          <p:cNvGrpSpPr/>
          <p:nvPr/>
        </p:nvGrpSpPr>
        <p:grpSpPr>
          <a:xfrm>
            <a:off x="581025" y="1106805"/>
            <a:ext cx="11183620" cy="3126714"/>
            <a:chOff x="959" y="4150"/>
            <a:chExt cx="17127" cy="10405"/>
          </a:xfrm>
        </p:grpSpPr>
        <p:sp>
          <p:nvSpPr>
            <p:cNvPr id="9" name="矩形 8"/>
            <p:cNvSpPr/>
            <p:nvPr/>
          </p:nvSpPr>
          <p:spPr>
            <a:xfrm>
              <a:off x="1117" y="4641"/>
              <a:ext cx="16772" cy="9522"/>
            </a:xfrm>
            <a:prstGeom prst="rect">
              <a:avLst/>
            </a:prstGeom>
          </p:spPr>
          <p:txBody>
            <a:bodyPr wrap="square">
              <a:spAutoFit/>
            </a:bodyPr>
            <a:lstStyle/>
            <a:p>
              <a:pPr>
                <a:lnSpc>
                  <a:spcPct val="100000"/>
                </a:lnSpc>
              </a:pPr>
              <a:r>
                <a:rPr lang="en-US" dirty="0">
                  <a:solidFill>
                    <a:srgbClr val="663300"/>
                  </a:solidFill>
                  <a:latin typeface="微软雅黑" panose="020B0503020204020204" pitchFamily="34" charset="-122"/>
                  <a:ea typeface="微软雅黑" panose="020B0503020204020204" pitchFamily="34" charset="-122"/>
                </a:rPr>
                <a:t>    </a:t>
              </a:r>
              <a:r>
                <a:rPr dirty="0">
                  <a:latin typeface="微软雅黑" panose="020B0503020204020204" pitchFamily="34" charset="-122"/>
                  <a:ea typeface="微软雅黑" panose="020B0503020204020204" pitchFamily="34" charset="-122"/>
                </a:rPr>
                <a:t>我们全体中央政治局常委同志这次集体出行，目的是回顾我们党的光辉历程特别是建党时的历史，进行革命传统教育，学习革命先辈的崇高精神，明确肩负的重大责任，增强为实现党的十九大提出的目标任务而奋斗的责任感和使命感。</a:t>
              </a:r>
              <a:endParaRPr dirty="0">
                <a:latin typeface="微软雅黑" panose="020B0503020204020204" pitchFamily="34" charset="-122"/>
                <a:ea typeface="微软雅黑" panose="020B0503020204020204" pitchFamily="34" charset="-122"/>
              </a:endParaRPr>
            </a:p>
            <a:p>
              <a:pPr>
                <a:lnSpc>
                  <a:spcPct val="100000"/>
                </a:lnSpc>
              </a:pPr>
              <a:r>
                <a:rPr lang="en-US" dirty="0">
                  <a:latin typeface="微软雅黑" panose="020B0503020204020204" pitchFamily="34" charset="-122"/>
                  <a:ea typeface="微软雅黑" panose="020B0503020204020204" pitchFamily="34" charset="-122"/>
                </a:rPr>
                <a:t>    </a:t>
              </a:r>
              <a:r>
                <a:rPr dirty="0">
                  <a:latin typeface="微软雅黑" panose="020B0503020204020204" pitchFamily="34" charset="-122"/>
                  <a:ea typeface="微软雅黑" panose="020B0503020204020204" pitchFamily="34" charset="-122"/>
                </a:rPr>
                <a:t>上海党的一大会址、嘉兴南湖红船是我们党梦想起航的地方。我们党从这里诞生，从这里出征，从这里走向全国执政。这里是我们党的根脉。</a:t>
              </a:r>
              <a:endParaRPr dirty="0">
                <a:latin typeface="微软雅黑" panose="020B0503020204020204" pitchFamily="34" charset="-122"/>
                <a:ea typeface="微软雅黑" panose="020B0503020204020204" pitchFamily="34" charset="-122"/>
              </a:endParaRPr>
            </a:p>
            <a:p>
              <a:pPr>
                <a:lnSpc>
                  <a:spcPct val="100000"/>
                </a:lnSpc>
              </a:pPr>
              <a:r>
                <a:rPr lang="en-US" dirty="0">
                  <a:latin typeface="微软雅黑" panose="020B0503020204020204" pitchFamily="34" charset="-122"/>
                  <a:ea typeface="微软雅黑" panose="020B0503020204020204" pitchFamily="34" charset="-122"/>
                </a:rPr>
                <a:t>   </a:t>
              </a:r>
              <a:r>
                <a:rPr dirty="0">
                  <a:latin typeface="微软雅黑" panose="020B0503020204020204" pitchFamily="34" charset="-122"/>
                  <a:ea typeface="微软雅黑" panose="020B0503020204020204" pitchFamily="34" charset="-122"/>
                </a:rPr>
                <a:t>“其作始也简，其将毕也必巨。”96年来，我们党团结带领人民取得了举世瞩目的伟大成就，这值得我们骄傲和自豪。同时，事业发展永无止境，共产党人的初心永远不能改变。唯有不忘初心，方可告慰历史、告慰先辈，方可赢得民心、赢得时代，方可善作善成、一往无前。</a:t>
              </a:r>
              <a:endParaRPr dirty="0">
                <a:latin typeface="微软雅黑" panose="020B0503020204020204" pitchFamily="34" charset="-122"/>
                <a:ea typeface="微软雅黑" panose="020B0503020204020204" pitchFamily="34" charset="-122"/>
              </a:endParaRPr>
            </a:p>
            <a:p>
              <a:pPr algn="r">
                <a:lnSpc>
                  <a:spcPct val="100000"/>
                </a:lnSpc>
              </a:pPr>
              <a:r>
                <a:rPr lang="en-US" dirty="0">
                  <a:latin typeface="微软雅黑" panose="020B0503020204020204" pitchFamily="34" charset="-122"/>
                  <a:ea typeface="微软雅黑" panose="020B0503020204020204" pitchFamily="34" charset="-122"/>
                </a:rPr>
                <a:t>——</a:t>
              </a:r>
              <a:r>
                <a:rPr dirty="0">
                  <a:latin typeface="微软雅黑" panose="020B0503020204020204" pitchFamily="34" charset="-122"/>
                  <a:ea typeface="微软雅黑" panose="020B0503020204020204" pitchFamily="34" charset="-122"/>
                </a:rPr>
                <a:t>2017年7月21日在参观“铭记光辉历史，开创强军伟业——庆祝中国人民解放军建军90周年主题展览”时的讲话</a:t>
              </a:r>
              <a:endParaRPr dirty="0">
                <a:latin typeface="微软雅黑" panose="020B0503020204020204" pitchFamily="34" charset="-122"/>
                <a:ea typeface="微软雅黑" panose="020B0503020204020204" pitchFamily="34" charset="-122"/>
              </a:endParaRPr>
            </a:p>
          </p:txBody>
        </p:sp>
        <p:sp>
          <p:nvSpPr>
            <p:cNvPr id="10" name="矩形 9"/>
            <p:cNvSpPr/>
            <p:nvPr/>
          </p:nvSpPr>
          <p:spPr bwMode="auto">
            <a:xfrm>
              <a:off x="959" y="4150"/>
              <a:ext cx="17127" cy="10405"/>
            </a:xfrm>
            <a:prstGeom prst="rect">
              <a:avLst/>
            </a:prstGeom>
            <a:noFill/>
            <a:ln w="9525" cap="flat" cmpd="sng" algn="ctr">
              <a:solidFill>
                <a:srgbClr val="C00000"/>
              </a:solidFill>
              <a:prstDash val="dash"/>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1600" b="0" i="0" u="none" strike="noStrike" cap="none" normalizeH="0" baseline="0">
                <a:ln>
                  <a:noFill/>
                </a:ln>
                <a:solidFill>
                  <a:schemeClr val="tx1"/>
                </a:solidFill>
                <a:effectLst/>
                <a:latin typeface="Arial" panose="020B0604020202020204" pitchFamily="34" charset="0"/>
                <a:ea typeface="宋体" panose="02010600030101010101" pitchFamily="2" charset="-122"/>
              </a:endParaRPr>
            </a:p>
          </p:txBody>
        </p:sp>
      </p:grpSp>
      <p:grpSp>
        <p:nvGrpSpPr>
          <p:cNvPr id="6" name="组合 5"/>
          <p:cNvGrpSpPr/>
          <p:nvPr/>
        </p:nvGrpSpPr>
        <p:grpSpPr>
          <a:xfrm>
            <a:off x="567690" y="4656455"/>
            <a:ext cx="11183620" cy="1799100"/>
            <a:chOff x="959" y="4150"/>
            <a:chExt cx="17127" cy="5987"/>
          </a:xfrm>
        </p:grpSpPr>
        <p:sp>
          <p:nvSpPr>
            <p:cNvPr id="7" name="矩形 6"/>
            <p:cNvSpPr/>
            <p:nvPr/>
          </p:nvSpPr>
          <p:spPr>
            <a:xfrm>
              <a:off x="1117" y="4557"/>
              <a:ext cx="16772" cy="5169"/>
            </a:xfrm>
            <a:prstGeom prst="rect">
              <a:avLst/>
            </a:prstGeom>
          </p:spPr>
          <p:txBody>
            <a:bodyPr wrap="square">
              <a:spAutoFit/>
            </a:bodyPr>
            <a:lstStyle/>
            <a:p>
              <a:pPr>
                <a:lnSpc>
                  <a:spcPct val="100000"/>
                </a:lnSpc>
              </a:pPr>
              <a:r>
                <a:rPr lang="en-US" dirty="0">
                  <a:solidFill>
                    <a:srgbClr val="663300"/>
                  </a:solidFill>
                  <a:latin typeface="微软雅黑" panose="020B0503020204020204" pitchFamily="34" charset="-122"/>
                  <a:ea typeface="微软雅黑" panose="020B0503020204020204" pitchFamily="34" charset="-122"/>
                </a:rPr>
                <a:t>    </a:t>
              </a:r>
              <a:r>
                <a:rPr dirty="0">
                  <a:latin typeface="微软雅黑" panose="020B0503020204020204" pitchFamily="34" charset="-122"/>
                  <a:ea typeface="微软雅黑" panose="020B0503020204020204" pitchFamily="34" charset="-122"/>
                </a:rPr>
                <a:t>淮海战役深刻启示我们，决定战争胜负的未必一定是武器和兵力，军队的战略战术运用、将士们的信心和勇气、人民的支持和帮助，往往是更为重要的因素。我们要传承好人民军队的红色基因，努力培养有灵魂、有本事、有血性、有品德的新时代革命军人，永葆人民军队性质、宗旨、本色。要继承和弘扬我们党和人民军队的光荣传统和历史经验，在坚持和发展中国特色社会主义道路上不断前进。</a:t>
              </a:r>
              <a:endParaRPr dirty="0">
                <a:latin typeface="微软雅黑" panose="020B0503020204020204" pitchFamily="34" charset="-122"/>
                <a:ea typeface="微软雅黑" panose="020B0503020204020204" pitchFamily="34" charset="-122"/>
              </a:endParaRPr>
            </a:p>
            <a:p>
              <a:pPr algn="r">
                <a:lnSpc>
                  <a:spcPct val="100000"/>
                </a:lnSpc>
                <a:spcBef>
                  <a:spcPts val="600"/>
                </a:spcBef>
                <a:spcAft>
                  <a:spcPts val="0"/>
                </a:spcAft>
              </a:pPr>
              <a:r>
                <a:rPr lang="en-US" dirty="0">
                  <a:latin typeface="微软雅黑" panose="020B0503020204020204" pitchFamily="34" charset="-122"/>
                  <a:ea typeface="微软雅黑" panose="020B0503020204020204" pitchFamily="34" charset="-122"/>
                </a:rPr>
                <a:t>——</a:t>
              </a:r>
              <a:r>
                <a:rPr dirty="0">
                  <a:latin typeface="微软雅黑" panose="020B0503020204020204" pitchFamily="34" charset="-122"/>
                  <a:ea typeface="微软雅黑" panose="020B0503020204020204" pitchFamily="34" charset="-122"/>
                </a:rPr>
                <a:t>2017年12月13日在江苏徐州市考察时的讲话</a:t>
              </a:r>
              <a:endParaRPr dirty="0">
                <a:latin typeface="微软雅黑" panose="020B0503020204020204" pitchFamily="34" charset="-122"/>
                <a:ea typeface="微软雅黑" panose="020B0503020204020204" pitchFamily="34" charset="-122"/>
              </a:endParaRPr>
            </a:p>
          </p:txBody>
        </p:sp>
        <p:sp>
          <p:nvSpPr>
            <p:cNvPr id="11" name="矩形 10"/>
            <p:cNvSpPr/>
            <p:nvPr/>
          </p:nvSpPr>
          <p:spPr bwMode="auto">
            <a:xfrm>
              <a:off x="959" y="4150"/>
              <a:ext cx="17127" cy="5987"/>
            </a:xfrm>
            <a:prstGeom prst="rect">
              <a:avLst/>
            </a:prstGeom>
            <a:noFill/>
            <a:ln w="9525" cap="flat" cmpd="sng" algn="ctr">
              <a:solidFill>
                <a:srgbClr val="C00000"/>
              </a:solidFill>
              <a:prstDash val="dash"/>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1600" b="0" i="0" u="none" strike="noStrike" cap="none" normalizeH="0" baseline="0">
                <a:ln>
                  <a:noFill/>
                </a:ln>
                <a:solidFill>
                  <a:schemeClr val="tx1"/>
                </a:solidFill>
                <a:effectLst/>
                <a:latin typeface="Arial" panose="020B0604020202020204" pitchFamily="34" charset="0"/>
                <a:ea typeface="宋体" panose="02010600030101010101" pitchFamily="2" charset="-122"/>
              </a:endParaRPr>
            </a:p>
          </p:txBody>
        </p:sp>
      </p:grpSp>
    </p:spTree>
  </p:cSld>
  <p:clrMapOvr>
    <a:masterClrMapping/>
  </p:clrMapOvr>
  <p:transition>
    <p:pull/>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474844" y="47625"/>
            <a:ext cx="11395757" cy="521970"/>
          </a:xfrm>
          <a:prstGeom prst="rect">
            <a:avLst/>
          </a:prstGeom>
          <a:noFill/>
          <a:ln>
            <a:noFill/>
          </a:ln>
        </p:spPr>
        <p:txBody>
          <a:bodyPr wrap="square" rtlCol="0">
            <a:spAutoFit/>
          </a:bodyPr>
          <a:lstStyle/>
          <a:p>
            <a:r>
              <a:rPr lang="zh-CN" altLang="en-US" sz="2800" b="1" dirty="0">
                <a:solidFill>
                  <a:schemeClr val="bg1"/>
                </a:solidFill>
                <a:effectLst>
                  <a:outerShdw blurRad="38100" dist="38100" dir="2700000" algn="tl">
                    <a:srgbClr val="000000">
                      <a:alpha val="43137"/>
                    </a:srgbClr>
                  </a:outerShdw>
                </a:effectLst>
                <a:latin typeface="微软雅黑" panose="020B0503020204020204" pitchFamily="82" charset="2"/>
                <a:ea typeface="微软雅黑" panose="020B0503020204020204" pitchFamily="82" charset="2"/>
              </a:rPr>
              <a:t>《用好红色资源，传承好红色基因，把红色江山世世代代传下去》</a:t>
            </a:r>
            <a:endParaRPr lang="zh-CN" altLang="en-US" sz="2800" b="1" dirty="0">
              <a:solidFill>
                <a:schemeClr val="bg1"/>
              </a:solidFill>
              <a:effectLst>
                <a:outerShdw blurRad="38100" dist="38100" dir="2700000" algn="tl">
                  <a:srgbClr val="000000">
                    <a:alpha val="43137"/>
                  </a:srgbClr>
                </a:outerShdw>
              </a:effectLst>
              <a:latin typeface="微软雅黑" panose="020B0503020204020204" pitchFamily="82" charset="2"/>
              <a:ea typeface="微软雅黑" panose="020B0503020204020204" pitchFamily="82" charset="2"/>
            </a:endParaRPr>
          </a:p>
        </p:txBody>
      </p:sp>
      <p:grpSp>
        <p:nvGrpSpPr>
          <p:cNvPr id="8" name="组合 7"/>
          <p:cNvGrpSpPr/>
          <p:nvPr/>
        </p:nvGrpSpPr>
        <p:grpSpPr>
          <a:xfrm>
            <a:off x="504190" y="3615055"/>
            <a:ext cx="11183620" cy="2640203"/>
            <a:chOff x="959" y="4150"/>
            <a:chExt cx="17127" cy="8786"/>
          </a:xfrm>
        </p:grpSpPr>
        <p:sp>
          <p:nvSpPr>
            <p:cNvPr id="9" name="矩形 8"/>
            <p:cNvSpPr/>
            <p:nvPr/>
          </p:nvSpPr>
          <p:spPr>
            <a:xfrm>
              <a:off x="1117" y="4641"/>
              <a:ext cx="16772" cy="7677"/>
            </a:xfrm>
            <a:prstGeom prst="rect">
              <a:avLst/>
            </a:prstGeom>
          </p:spPr>
          <p:txBody>
            <a:bodyPr wrap="square">
              <a:spAutoFit/>
            </a:bodyPr>
            <a:lstStyle/>
            <a:p>
              <a:pPr>
                <a:lnSpc>
                  <a:spcPct val="100000"/>
                </a:lnSpc>
              </a:pPr>
              <a:r>
                <a:rPr lang="en-US" dirty="0">
                  <a:solidFill>
                    <a:srgbClr val="663300"/>
                  </a:solidFill>
                  <a:latin typeface="微软雅黑" panose="020B0503020204020204" pitchFamily="34" charset="-122"/>
                  <a:ea typeface="微软雅黑" panose="020B0503020204020204" pitchFamily="34" charset="-122"/>
                </a:rPr>
                <a:t>    </a:t>
              </a:r>
              <a:r>
                <a:rPr dirty="0">
                  <a:latin typeface="微软雅黑" panose="020B0503020204020204" pitchFamily="34" charset="-122"/>
                  <a:ea typeface="微软雅黑" panose="020B0503020204020204" pitchFamily="34" charset="-122"/>
                </a:rPr>
                <a:t>我们一定要牢记红色政权是从哪里来的、新中国是怎么建立起来的，倍加珍惜我们党开创的中国特色社会主义，坚定道路自信、理论自信、制度自信、文化自信。革命理想高于天。理想信念之火一经点燃，就永远不会熄灭。在中央苏区和长征途中，党和红军就是依靠坚定的理想信念和坚强的革命意志，一次次绝境重生，愈挫愈勇，最后取得了胜利，创造了难以置信的奇迹。我们不能忘记党的初心和使命，不能忘记革命理想和革命宗旨，要继续高举革命的旗帜，弘扬伟大的长征精神，朝着中华民族伟大复兴的目标奋勇前进。今天，在新长征路上，我们要战胜来自国内外的各种重大风险挑战，夺取中国特色社会主义新胜利，依然要靠全党全国人民坚定的理想信念和坚强的革命意志。</a:t>
              </a:r>
              <a:endParaRPr dirty="0">
                <a:latin typeface="微软雅黑" panose="020B0503020204020204" pitchFamily="34" charset="-122"/>
                <a:ea typeface="微软雅黑" panose="020B0503020204020204" pitchFamily="34" charset="-122"/>
              </a:endParaRPr>
            </a:p>
            <a:p>
              <a:pPr algn="r">
                <a:lnSpc>
                  <a:spcPct val="100000"/>
                </a:lnSpc>
              </a:pPr>
              <a:r>
                <a:rPr lang="en-US" dirty="0">
                  <a:latin typeface="微软雅黑" panose="020B0503020204020204" pitchFamily="34" charset="-122"/>
                  <a:ea typeface="微软雅黑" panose="020B0503020204020204" pitchFamily="34" charset="-122"/>
                </a:rPr>
                <a:t>——</a:t>
              </a:r>
              <a:r>
                <a:rPr dirty="0">
                  <a:latin typeface="微软雅黑" panose="020B0503020204020204" pitchFamily="34" charset="-122"/>
                  <a:ea typeface="微软雅黑" panose="020B0503020204020204" pitchFamily="34" charset="-122"/>
                </a:rPr>
                <a:t>2019年5月20日至22日在江西考察并主持召开推动中部地区崛起工作座谈会时的讲话</a:t>
              </a:r>
              <a:endParaRPr dirty="0">
                <a:latin typeface="微软雅黑" panose="020B0503020204020204" pitchFamily="34" charset="-122"/>
                <a:ea typeface="微软雅黑" panose="020B0503020204020204" pitchFamily="34" charset="-122"/>
              </a:endParaRPr>
            </a:p>
          </p:txBody>
        </p:sp>
        <p:sp>
          <p:nvSpPr>
            <p:cNvPr id="10" name="矩形 9"/>
            <p:cNvSpPr/>
            <p:nvPr/>
          </p:nvSpPr>
          <p:spPr bwMode="auto">
            <a:xfrm>
              <a:off x="959" y="4150"/>
              <a:ext cx="17127" cy="8786"/>
            </a:xfrm>
            <a:prstGeom prst="rect">
              <a:avLst/>
            </a:prstGeom>
            <a:noFill/>
            <a:ln w="9525" cap="flat" cmpd="sng" algn="ctr">
              <a:solidFill>
                <a:srgbClr val="C00000"/>
              </a:solidFill>
              <a:prstDash val="dash"/>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1600" b="0" i="0" u="none" strike="noStrike" cap="none" normalizeH="0" baseline="0">
                <a:ln>
                  <a:noFill/>
                </a:ln>
                <a:solidFill>
                  <a:schemeClr val="tx1"/>
                </a:solidFill>
                <a:effectLst/>
                <a:latin typeface="Arial" panose="020B0604020202020204" pitchFamily="34" charset="0"/>
                <a:ea typeface="宋体" panose="02010600030101010101" pitchFamily="2" charset="-122"/>
              </a:endParaRPr>
            </a:p>
          </p:txBody>
        </p:sp>
      </p:grpSp>
      <p:grpSp>
        <p:nvGrpSpPr>
          <p:cNvPr id="6" name="组合 5"/>
          <p:cNvGrpSpPr/>
          <p:nvPr/>
        </p:nvGrpSpPr>
        <p:grpSpPr>
          <a:xfrm>
            <a:off x="504190" y="1485265"/>
            <a:ext cx="11183620" cy="1543073"/>
            <a:chOff x="959" y="4150"/>
            <a:chExt cx="17127" cy="5135"/>
          </a:xfrm>
        </p:grpSpPr>
        <p:sp>
          <p:nvSpPr>
            <p:cNvPr id="7" name="矩形 6"/>
            <p:cNvSpPr/>
            <p:nvPr/>
          </p:nvSpPr>
          <p:spPr>
            <a:xfrm>
              <a:off x="1117" y="4557"/>
              <a:ext cx="16772" cy="4247"/>
            </a:xfrm>
            <a:prstGeom prst="rect">
              <a:avLst/>
            </a:prstGeom>
          </p:spPr>
          <p:txBody>
            <a:bodyPr wrap="square">
              <a:spAutoFit/>
            </a:bodyPr>
            <a:lstStyle/>
            <a:p>
              <a:pPr>
                <a:lnSpc>
                  <a:spcPct val="100000"/>
                </a:lnSpc>
              </a:pPr>
              <a:r>
                <a:rPr lang="en-US" dirty="0">
                  <a:solidFill>
                    <a:srgbClr val="663300"/>
                  </a:solidFill>
                  <a:latin typeface="微软雅黑" panose="020B0503020204020204" pitchFamily="34" charset="-122"/>
                  <a:ea typeface="微软雅黑" panose="020B0503020204020204" pitchFamily="34" charset="-122"/>
                </a:rPr>
                <a:t>    </a:t>
              </a:r>
              <a:r>
                <a:rPr dirty="0">
                  <a:latin typeface="微软雅黑" panose="020B0503020204020204" pitchFamily="34" charset="-122"/>
                  <a:ea typeface="微软雅黑" panose="020B0503020204020204" pitchFamily="34" charset="-122"/>
                </a:rPr>
                <a:t>雷锋是时代的楷模，雷锋精神是永恒的。实现中华民族伟大复兴，需要更多时代楷模。我们既要学习雷锋的精神，也要学习雷锋的做法，把崇高理想信念和道德品质追求转化为具体行动，体现在平凡的工作生活中，作出自己应有的贡献，把雷锋精神代代传承下去。</a:t>
              </a:r>
              <a:endParaRPr dirty="0">
                <a:latin typeface="微软雅黑" panose="020B0503020204020204" pitchFamily="34" charset="-122"/>
                <a:ea typeface="微软雅黑" panose="020B0503020204020204" pitchFamily="34" charset="-122"/>
              </a:endParaRPr>
            </a:p>
            <a:p>
              <a:pPr algn="r">
                <a:lnSpc>
                  <a:spcPct val="100000"/>
                </a:lnSpc>
                <a:spcBef>
                  <a:spcPts val="600"/>
                </a:spcBef>
                <a:spcAft>
                  <a:spcPts val="0"/>
                </a:spcAft>
              </a:pPr>
              <a:r>
                <a:rPr lang="en-US" dirty="0">
                  <a:latin typeface="微软雅黑" panose="020B0503020204020204" pitchFamily="34" charset="-122"/>
                  <a:ea typeface="微软雅黑" panose="020B0503020204020204" pitchFamily="34" charset="-122"/>
                </a:rPr>
                <a:t>——</a:t>
              </a:r>
              <a:r>
                <a:rPr dirty="0">
                  <a:latin typeface="微软雅黑" panose="020B0503020204020204" pitchFamily="34" charset="-122"/>
                  <a:ea typeface="微软雅黑" panose="020B0503020204020204" pitchFamily="34" charset="-122"/>
                </a:rPr>
                <a:t>2018年9月25日至28日在东北三省考察并主持召开深入推进东北振兴座谈会时的讲话</a:t>
              </a:r>
              <a:endParaRPr dirty="0">
                <a:latin typeface="微软雅黑" panose="020B0503020204020204" pitchFamily="34" charset="-122"/>
                <a:ea typeface="微软雅黑" panose="020B0503020204020204" pitchFamily="34" charset="-122"/>
              </a:endParaRPr>
            </a:p>
          </p:txBody>
        </p:sp>
        <p:sp>
          <p:nvSpPr>
            <p:cNvPr id="11" name="矩形 10"/>
            <p:cNvSpPr/>
            <p:nvPr/>
          </p:nvSpPr>
          <p:spPr bwMode="auto">
            <a:xfrm>
              <a:off x="959" y="4150"/>
              <a:ext cx="17127" cy="5135"/>
            </a:xfrm>
            <a:prstGeom prst="rect">
              <a:avLst/>
            </a:prstGeom>
            <a:noFill/>
            <a:ln w="9525" cap="flat" cmpd="sng" algn="ctr">
              <a:solidFill>
                <a:srgbClr val="C00000"/>
              </a:solidFill>
              <a:prstDash val="dash"/>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1600" b="0" i="0" u="none" strike="noStrike" cap="none" normalizeH="0" baseline="0">
                <a:ln>
                  <a:noFill/>
                </a:ln>
                <a:solidFill>
                  <a:schemeClr val="tx1"/>
                </a:solidFill>
                <a:effectLst/>
                <a:latin typeface="Arial" panose="020B0604020202020204" pitchFamily="34" charset="0"/>
                <a:ea typeface="宋体" panose="02010600030101010101" pitchFamily="2" charset="-122"/>
              </a:endParaRPr>
            </a:p>
          </p:txBody>
        </p:sp>
      </p:grpSp>
    </p:spTree>
  </p:cSld>
  <p:clrMapOvr>
    <a:masterClrMapping/>
  </p:clrMapOvr>
  <p:transition>
    <p:pull/>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474844" y="47625"/>
            <a:ext cx="11395757" cy="521970"/>
          </a:xfrm>
          <a:prstGeom prst="rect">
            <a:avLst/>
          </a:prstGeom>
          <a:noFill/>
          <a:ln>
            <a:noFill/>
          </a:ln>
        </p:spPr>
        <p:txBody>
          <a:bodyPr wrap="square" rtlCol="0">
            <a:spAutoFit/>
          </a:bodyPr>
          <a:lstStyle/>
          <a:p>
            <a:r>
              <a:rPr lang="zh-CN" altLang="en-US" sz="2800" b="1" dirty="0">
                <a:solidFill>
                  <a:schemeClr val="bg1"/>
                </a:solidFill>
                <a:effectLst>
                  <a:outerShdw blurRad="38100" dist="38100" dir="2700000" algn="tl">
                    <a:srgbClr val="000000">
                      <a:alpha val="43137"/>
                    </a:srgbClr>
                  </a:outerShdw>
                </a:effectLst>
                <a:latin typeface="微软雅黑" panose="020B0503020204020204" pitchFamily="82" charset="2"/>
                <a:ea typeface="微软雅黑" panose="020B0503020204020204" pitchFamily="82" charset="2"/>
              </a:rPr>
              <a:t>《用好红色资源，传承好红色基因，把红色江山世世代代传下去》</a:t>
            </a:r>
            <a:endParaRPr lang="zh-CN" altLang="en-US" sz="2800" b="1" dirty="0">
              <a:solidFill>
                <a:schemeClr val="bg1"/>
              </a:solidFill>
              <a:effectLst>
                <a:outerShdw blurRad="38100" dist="38100" dir="2700000" algn="tl">
                  <a:srgbClr val="000000">
                    <a:alpha val="43137"/>
                  </a:srgbClr>
                </a:outerShdw>
              </a:effectLst>
              <a:latin typeface="微软雅黑" panose="020B0503020204020204" pitchFamily="82" charset="2"/>
              <a:ea typeface="微软雅黑" panose="020B0503020204020204" pitchFamily="82" charset="2"/>
            </a:endParaRPr>
          </a:p>
        </p:txBody>
      </p:sp>
      <p:grpSp>
        <p:nvGrpSpPr>
          <p:cNvPr id="8" name="组合 7"/>
          <p:cNvGrpSpPr/>
          <p:nvPr/>
        </p:nvGrpSpPr>
        <p:grpSpPr>
          <a:xfrm>
            <a:off x="581025" y="1106805"/>
            <a:ext cx="11183620" cy="3126714"/>
            <a:chOff x="959" y="4150"/>
            <a:chExt cx="17127" cy="10405"/>
          </a:xfrm>
        </p:grpSpPr>
        <p:sp>
          <p:nvSpPr>
            <p:cNvPr id="9" name="矩形 8"/>
            <p:cNvSpPr/>
            <p:nvPr/>
          </p:nvSpPr>
          <p:spPr>
            <a:xfrm>
              <a:off x="1117" y="4641"/>
              <a:ext cx="16772" cy="9522"/>
            </a:xfrm>
            <a:prstGeom prst="rect">
              <a:avLst/>
            </a:prstGeom>
          </p:spPr>
          <p:txBody>
            <a:bodyPr wrap="square">
              <a:spAutoFit/>
            </a:bodyPr>
            <a:lstStyle/>
            <a:p>
              <a:pPr>
                <a:lnSpc>
                  <a:spcPct val="100000"/>
                </a:lnSpc>
              </a:pPr>
              <a:r>
                <a:rPr lang="en-US" dirty="0">
                  <a:solidFill>
                    <a:srgbClr val="663300"/>
                  </a:solidFill>
                  <a:latin typeface="微软雅黑" panose="020B0503020204020204" pitchFamily="34" charset="-122"/>
                  <a:ea typeface="微软雅黑" panose="020B0503020204020204" pitchFamily="34" charset="-122"/>
                </a:rPr>
                <a:t>    </a:t>
              </a:r>
              <a:r>
                <a:rPr dirty="0">
                  <a:latin typeface="微软雅黑" panose="020B0503020204020204" pitchFamily="34" charset="-122"/>
                  <a:ea typeface="微软雅黑" panose="020B0503020204020204" pitchFamily="34" charset="-122"/>
                </a:rPr>
                <a:t>革命理想高于天。江西到处传颂着革命先烈可歌可泣的英雄故事。“敌人只能砍下我们的头颅，决不能动摇我们的信仰”，这是方志敏同志牺牲前留下的铮铮誓言。刘仁堪烈士在就义前，敌人残忍地割下了他的舌头，他仍然用脚蘸着流下的鲜血写下“革命成功万岁”。江善忠烈士留下血书，“死到阴间不反水，保护共产党万万年”。革命先烈为了理想和信念慷慨赴死，靠的是信仰。今天，像战争年代那种血与火的生死考验少了，但具有新的历史特点的伟大斗争仍然在继续，我们正面临着一系列重大挑战、重大风险、重大阻力、重大矛盾的艰巨考验。没有坚定的理想信念，就会在乱云飞渡的复杂环境中迷失方向、在泰山压顶的巨大压力下退缩逃避、在糖衣炮弹的轮番轰炸下缴械投降。我们要从红色基因中汲取强大的信仰力量，增强“四个意识”，坚定“四个自信”，做到“两个维护”，自觉做共产主义远大理想和中国特色社会主义共同理想的坚定信仰者和忠实实践者，真正成为百折不挠、终生不悔的马克思主义战士。</a:t>
              </a:r>
              <a:endParaRPr dirty="0">
                <a:latin typeface="微软雅黑" panose="020B0503020204020204" pitchFamily="34" charset="-122"/>
                <a:ea typeface="微软雅黑" panose="020B0503020204020204" pitchFamily="34" charset="-122"/>
              </a:endParaRPr>
            </a:p>
            <a:p>
              <a:pPr algn="r">
                <a:lnSpc>
                  <a:spcPct val="100000"/>
                </a:lnSpc>
              </a:pPr>
              <a:r>
                <a:rPr lang="en-US" dirty="0">
                  <a:latin typeface="微软雅黑" panose="020B0503020204020204" pitchFamily="34" charset="-122"/>
                  <a:ea typeface="微软雅黑" panose="020B0503020204020204" pitchFamily="34" charset="-122"/>
                </a:rPr>
                <a:t>——</a:t>
              </a:r>
              <a:r>
                <a:rPr dirty="0">
                  <a:latin typeface="微软雅黑" panose="020B0503020204020204" pitchFamily="34" charset="-122"/>
                  <a:ea typeface="微软雅黑" panose="020B0503020204020204" pitchFamily="34" charset="-122"/>
                </a:rPr>
                <a:t>2019年5月22日在江西考察工作结束时的讲话</a:t>
              </a:r>
              <a:endParaRPr dirty="0">
                <a:latin typeface="微软雅黑" panose="020B0503020204020204" pitchFamily="34" charset="-122"/>
                <a:ea typeface="微软雅黑" panose="020B0503020204020204" pitchFamily="34" charset="-122"/>
              </a:endParaRPr>
            </a:p>
          </p:txBody>
        </p:sp>
        <p:sp>
          <p:nvSpPr>
            <p:cNvPr id="10" name="矩形 9"/>
            <p:cNvSpPr/>
            <p:nvPr/>
          </p:nvSpPr>
          <p:spPr bwMode="auto">
            <a:xfrm>
              <a:off x="959" y="4150"/>
              <a:ext cx="17127" cy="10405"/>
            </a:xfrm>
            <a:prstGeom prst="rect">
              <a:avLst/>
            </a:prstGeom>
            <a:noFill/>
            <a:ln w="9525" cap="flat" cmpd="sng" algn="ctr">
              <a:solidFill>
                <a:srgbClr val="C00000"/>
              </a:solidFill>
              <a:prstDash val="dash"/>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1600" b="0" i="0" u="none" strike="noStrike" cap="none" normalizeH="0" baseline="0">
                <a:ln>
                  <a:noFill/>
                </a:ln>
                <a:solidFill>
                  <a:schemeClr val="tx1"/>
                </a:solidFill>
                <a:effectLst/>
                <a:latin typeface="Arial" panose="020B0604020202020204" pitchFamily="34" charset="0"/>
                <a:ea typeface="宋体" panose="02010600030101010101" pitchFamily="2" charset="-122"/>
              </a:endParaRPr>
            </a:p>
          </p:txBody>
        </p:sp>
      </p:grpSp>
      <p:grpSp>
        <p:nvGrpSpPr>
          <p:cNvPr id="6" name="组合 5"/>
          <p:cNvGrpSpPr/>
          <p:nvPr/>
        </p:nvGrpSpPr>
        <p:grpSpPr>
          <a:xfrm>
            <a:off x="567690" y="4656455"/>
            <a:ext cx="11183620" cy="1799100"/>
            <a:chOff x="959" y="4150"/>
            <a:chExt cx="17127" cy="5987"/>
          </a:xfrm>
        </p:grpSpPr>
        <p:sp>
          <p:nvSpPr>
            <p:cNvPr id="7" name="矩形 6"/>
            <p:cNvSpPr/>
            <p:nvPr/>
          </p:nvSpPr>
          <p:spPr>
            <a:xfrm>
              <a:off x="1117" y="4557"/>
              <a:ext cx="16772" cy="5169"/>
            </a:xfrm>
            <a:prstGeom prst="rect">
              <a:avLst/>
            </a:prstGeom>
          </p:spPr>
          <p:txBody>
            <a:bodyPr wrap="square">
              <a:spAutoFit/>
            </a:bodyPr>
            <a:lstStyle/>
            <a:p>
              <a:pPr>
                <a:lnSpc>
                  <a:spcPct val="100000"/>
                </a:lnSpc>
              </a:pPr>
              <a:r>
                <a:rPr lang="en-US" dirty="0">
                  <a:solidFill>
                    <a:srgbClr val="663300"/>
                  </a:solidFill>
                  <a:latin typeface="微软雅黑" panose="020B0503020204020204" pitchFamily="34" charset="-122"/>
                  <a:ea typeface="微软雅黑" panose="020B0503020204020204" pitchFamily="34" charset="-122"/>
                </a:rPr>
                <a:t>    </a:t>
              </a:r>
              <a:r>
                <a:rPr dirty="0">
                  <a:latin typeface="微软雅黑" panose="020B0503020204020204" pitchFamily="34" charset="-122"/>
                  <a:ea typeface="微软雅黑" panose="020B0503020204020204" pitchFamily="34" charset="-122"/>
                </a:rPr>
                <a:t>新中国是无数革命先烈用鲜血和生命铸就的。要深刻认识红色政权来之不易，新中国来之不易，中国特色社会主义来之不易。西路军不畏艰险、浴血奋战的英雄主义气概，为党为人民英勇献身的精神，同长征精神一脉相承，是中国共产党人红色基因和中华民族宝贵精神财富的重要组成部分。我们要讲好党的故事，讲好红军的故事，讲好西路军的故事，把红色基因传承好。</a:t>
              </a:r>
              <a:endParaRPr dirty="0">
                <a:latin typeface="微软雅黑" panose="020B0503020204020204" pitchFamily="34" charset="-122"/>
                <a:ea typeface="微软雅黑" panose="020B0503020204020204" pitchFamily="34" charset="-122"/>
              </a:endParaRPr>
            </a:p>
            <a:p>
              <a:pPr algn="r">
                <a:lnSpc>
                  <a:spcPct val="100000"/>
                </a:lnSpc>
                <a:spcBef>
                  <a:spcPts val="600"/>
                </a:spcBef>
                <a:spcAft>
                  <a:spcPts val="0"/>
                </a:spcAft>
              </a:pPr>
              <a:r>
                <a:rPr lang="en-US" dirty="0">
                  <a:latin typeface="微软雅黑" panose="020B0503020204020204" pitchFamily="34" charset="-122"/>
                  <a:ea typeface="微软雅黑" panose="020B0503020204020204" pitchFamily="34" charset="-122"/>
                </a:rPr>
                <a:t>——</a:t>
              </a:r>
              <a:r>
                <a:rPr dirty="0">
                  <a:latin typeface="微软雅黑" panose="020B0503020204020204" pitchFamily="34" charset="-122"/>
                  <a:ea typeface="微软雅黑" panose="020B0503020204020204" pitchFamily="34" charset="-122"/>
                </a:rPr>
                <a:t>2019年8月19日至22日在甘肃考察时的讲话</a:t>
              </a:r>
              <a:endParaRPr dirty="0">
                <a:latin typeface="微软雅黑" panose="020B0503020204020204" pitchFamily="34" charset="-122"/>
                <a:ea typeface="微软雅黑" panose="020B0503020204020204" pitchFamily="34" charset="-122"/>
              </a:endParaRPr>
            </a:p>
          </p:txBody>
        </p:sp>
        <p:sp>
          <p:nvSpPr>
            <p:cNvPr id="11" name="矩形 10"/>
            <p:cNvSpPr/>
            <p:nvPr/>
          </p:nvSpPr>
          <p:spPr bwMode="auto">
            <a:xfrm>
              <a:off x="959" y="4150"/>
              <a:ext cx="17127" cy="5987"/>
            </a:xfrm>
            <a:prstGeom prst="rect">
              <a:avLst/>
            </a:prstGeom>
            <a:noFill/>
            <a:ln w="9525" cap="flat" cmpd="sng" algn="ctr">
              <a:solidFill>
                <a:srgbClr val="C00000"/>
              </a:solidFill>
              <a:prstDash val="dash"/>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1600" b="0" i="0" u="none" strike="noStrike" cap="none" normalizeH="0" baseline="0">
                <a:ln>
                  <a:noFill/>
                </a:ln>
                <a:solidFill>
                  <a:schemeClr val="tx1"/>
                </a:solidFill>
                <a:effectLst/>
                <a:latin typeface="Arial" panose="020B0604020202020204" pitchFamily="34" charset="0"/>
                <a:ea typeface="宋体" panose="02010600030101010101" pitchFamily="2" charset="-122"/>
              </a:endParaRPr>
            </a:p>
          </p:txBody>
        </p:sp>
      </p:grpSp>
    </p:spTree>
  </p:cSld>
  <p:clrMapOvr>
    <a:masterClrMapping/>
  </p:clrMapOvr>
  <p:transition>
    <p:pull/>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474844" y="47625"/>
            <a:ext cx="11395757" cy="521970"/>
          </a:xfrm>
          <a:prstGeom prst="rect">
            <a:avLst/>
          </a:prstGeom>
          <a:noFill/>
          <a:ln>
            <a:noFill/>
          </a:ln>
        </p:spPr>
        <p:txBody>
          <a:bodyPr wrap="square" rtlCol="0">
            <a:spAutoFit/>
          </a:bodyPr>
          <a:lstStyle/>
          <a:p>
            <a:r>
              <a:rPr lang="zh-CN" altLang="en-US" sz="2800" b="1" dirty="0">
                <a:solidFill>
                  <a:schemeClr val="bg1"/>
                </a:solidFill>
                <a:effectLst>
                  <a:outerShdw blurRad="38100" dist="38100" dir="2700000" algn="tl">
                    <a:srgbClr val="000000">
                      <a:alpha val="43137"/>
                    </a:srgbClr>
                  </a:outerShdw>
                </a:effectLst>
                <a:latin typeface="微软雅黑" panose="020B0503020204020204" pitchFamily="82" charset="2"/>
                <a:ea typeface="微软雅黑" panose="020B0503020204020204" pitchFamily="82" charset="2"/>
              </a:rPr>
              <a:t>《用好红色资源，传承好红色基因，把红色江山世世代代传下去》</a:t>
            </a:r>
            <a:endParaRPr lang="zh-CN" altLang="en-US" sz="2800" b="1" dirty="0">
              <a:solidFill>
                <a:schemeClr val="bg1"/>
              </a:solidFill>
              <a:effectLst>
                <a:outerShdw blurRad="38100" dist="38100" dir="2700000" algn="tl">
                  <a:srgbClr val="000000">
                    <a:alpha val="43137"/>
                  </a:srgbClr>
                </a:outerShdw>
              </a:effectLst>
              <a:latin typeface="微软雅黑" panose="020B0503020204020204" pitchFamily="82" charset="2"/>
              <a:ea typeface="微软雅黑" panose="020B0503020204020204" pitchFamily="82" charset="2"/>
            </a:endParaRPr>
          </a:p>
        </p:txBody>
      </p:sp>
      <p:grpSp>
        <p:nvGrpSpPr>
          <p:cNvPr id="8" name="组合 7"/>
          <p:cNvGrpSpPr/>
          <p:nvPr/>
        </p:nvGrpSpPr>
        <p:grpSpPr>
          <a:xfrm>
            <a:off x="581025" y="992505"/>
            <a:ext cx="11183620" cy="3563042"/>
            <a:chOff x="959" y="4150"/>
            <a:chExt cx="17127" cy="11857"/>
          </a:xfrm>
        </p:grpSpPr>
        <p:sp>
          <p:nvSpPr>
            <p:cNvPr id="9" name="矩形 8"/>
            <p:cNvSpPr/>
            <p:nvPr/>
          </p:nvSpPr>
          <p:spPr>
            <a:xfrm>
              <a:off x="1117" y="4641"/>
              <a:ext cx="16772" cy="11364"/>
            </a:xfrm>
            <a:prstGeom prst="rect">
              <a:avLst/>
            </a:prstGeom>
          </p:spPr>
          <p:txBody>
            <a:bodyPr wrap="square">
              <a:spAutoFit/>
            </a:bodyPr>
            <a:lstStyle/>
            <a:p>
              <a:pPr>
                <a:lnSpc>
                  <a:spcPct val="100000"/>
                </a:lnSpc>
              </a:pPr>
              <a:r>
                <a:rPr lang="en-US" dirty="0">
                  <a:solidFill>
                    <a:srgbClr val="663300"/>
                  </a:solidFill>
                  <a:latin typeface="微软雅黑" panose="020B0503020204020204" pitchFamily="34" charset="-122"/>
                  <a:ea typeface="微软雅黑" panose="020B0503020204020204" pitchFamily="34" charset="-122"/>
                </a:rPr>
                <a:t>    </a:t>
              </a:r>
              <a:r>
                <a:rPr dirty="0">
                  <a:latin typeface="微软雅黑" panose="020B0503020204020204" pitchFamily="34" charset="-122"/>
                  <a:ea typeface="微软雅黑" panose="020B0503020204020204" pitchFamily="34" charset="-122"/>
                </a:rPr>
                <a:t>中共中央在北京香山虽然只有半年时间，但这里是我们党领导解放战争走向全国胜利、新民主主义革命取得伟大胜利的总指挥部，是中国革命重心从农村转向城市的重要标志，在中国共产党历史、中华人民共和国历史上具有非常重要的地位。</a:t>
              </a:r>
              <a:endParaRPr dirty="0">
                <a:latin typeface="微软雅黑" panose="020B0503020204020204" pitchFamily="34" charset="-122"/>
                <a:ea typeface="微软雅黑" panose="020B0503020204020204" pitchFamily="34" charset="-122"/>
              </a:endParaRPr>
            </a:p>
            <a:p>
              <a:pPr>
                <a:lnSpc>
                  <a:spcPct val="100000"/>
                </a:lnSpc>
              </a:pPr>
              <a:r>
                <a:rPr dirty="0">
                  <a:latin typeface="微软雅黑" panose="020B0503020204020204" pitchFamily="34" charset="-122"/>
                  <a:ea typeface="微软雅黑" panose="020B0503020204020204" pitchFamily="34" charset="-122"/>
                </a:rPr>
                <a:t> </a:t>
              </a:r>
              <a:r>
                <a:rPr lang="en-US" dirty="0">
                  <a:latin typeface="微软雅黑" panose="020B0503020204020204" pitchFamily="34" charset="-122"/>
                  <a:ea typeface="微软雅黑" panose="020B0503020204020204" pitchFamily="34" charset="-122"/>
                </a:rPr>
                <a:t>   </a:t>
              </a:r>
              <a:r>
                <a:rPr dirty="0">
                  <a:latin typeface="微软雅黑" panose="020B0503020204020204" pitchFamily="34" charset="-122"/>
                  <a:ea typeface="微软雅黑" panose="020B0503020204020204" pitchFamily="34" charset="-122"/>
                </a:rPr>
                <a:t>我们缅怀这段历史，就是要继承和发扬老一辈革命家“宜将剩勇追穷寇，不可沽名学霸王”的革命到底精神，不断增强中国特色社会主义的道路自信、理论自信、制度自信、文化自信，勇于进行具有许多新的历史特点的伟大斗争，坚决战胜前进道路上的各种艰难险阻，使“中国号”这艘巨轮继续破浪前进、扬帆远航。</a:t>
              </a:r>
              <a:endParaRPr dirty="0">
                <a:latin typeface="微软雅黑" panose="020B0503020204020204" pitchFamily="34" charset="-122"/>
                <a:ea typeface="微软雅黑" panose="020B0503020204020204" pitchFamily="34" charset="-122"/>
              </a:endParaRPr>
            </a:p>
            <a:p>
              <a:pPr>
                <a:lnSpc>
                  <a:spcPct val="100000"/>
                </a:lnSpc>
              </a:pPr>
              <a:r>
                <a:rPr dirty="0">
                  <a:latin typeface="微软雅黑" panose="020B0503020204020204" pitchFamily="34" charset="-122"/>
                  <a:ea typeface="微软雅黑" panose="020B0503020204020204" pitchFamily="34" charset="-122"/>
                </a:rPr>
                <a:t> </a:t>
              </a:r>
              <a:r>
                <a:rPr lang="en-US" dirty="0">
                  <a:latin typeface="微软雅黑" panose="020B0503020204020204" pitchFamily="34" charset="-122"/>
                  <a:ea typeface="微软雅黑" panose="020B0503020204020204" pitchFamily="34" charset="-122"/>
                </a:rPr>
                <a:t>   </a:t>
              </a:r>
              <a:r>
                <a:rPr dirty="0">
                  <a:latin typeface="微软雅黑" panose="020B0503020204020204" pitchFamily="34" charset="-122"/>
                  <a:ea typeface="微软雅黑" panose="020B0503020204020204" pitchFamily="34" charset="-122"/>
                </a:rPr>
                <a:t>我们缅怀这段历史，就是要继承和发扬老一辈革命家坚持立党为公、执政为民的革命情怀，始终赢得人民的衷心拥护，始终保持同人民群众的血肉联系，始终把人民对美好生活的向往作为奋斗目标，紧密团结各民主党派和各界人士共同创造更加美好的生活。</a:t>
              </a:r>
              <a:endParaRPr dirty="0">
                <a:latin typeface="微软雅黑" panose="020B0503020204020204" pitchFamily="34" charset="-122"/>
                <a:ea typeface="微软雅黑" panose="020B0503020204020204" pitchFamily="34" charset="-122"/>
              </a:endParaRPr>
            </a:p>
            <a:p>
              <a:pPr>
                <a:lnSpc>
                  <a:spcPct val="100000"/>
                </a:lnSpc>
              </a:pPr>
              <a:r>
                <a:rPr dirty="0">
                  <a:latin typeface="微软雅黑" panose="020B0503020204020204" pitchFamily="34" charset="-122"/>
                  <a:ea typeface="微软雅黑" panose="020B0503020204020204" pitchFamily="34" charset="-122"/>
                </a:rPr>
                <a:t> </a:t>
              </a:r>
              <a:r>
                <a:rPr lang="en-US" dirty="0">
                  <a:latin typeface="微软雅黑" panose="020B0503020204020204" pitchFamily="34" charset="-122"/>
                  <a:ea typeface="微软雅黑" panose="020B0503020204020204" pitchFamily="34" charset="-122"/>
                </a:rPr>
                <a:t>   </a:t>
              </a:r>
              <a:r>
                <a:rPr dirty="0">
                  <a:latin typeface="微软雅黑" panose="020B0503020204020204" pitchFamily="34" charset="-122"/>
                  <a:ea typeface="微软雅黑" panose="020B0503020204020204" pitchFamily="34" charset="-122"/>
                </a:rPr>
                <a:t>我们缅怀这段历史，就是要继承和发扬老一辈革命家谦虚谨慎、不骄不躁、艰苦奋斗的优良作风，始终保持奋发有为的进取精神，永葆党的先进性和纯洁性，以“赶考”的清醒和坚定答好新时代的答卷。</a:t>
              </a:r>
              <a:endParaRPr dirty="0">
                <a:latin typeface="微软雅黑" panose="020B0503020204020204" pitchFamily="34" charset="-122"/>
                <a:ea typeface="微软雅黑" panose="020B0503020204020204" pitchFamily="34" charset="-122"/>
              </a:endParaRPr>
            </a:p>
            <a:p>
              <a:pPr algn="r">
                <a:lnSpc>
                  <a:spcPct val="100000"/>
                </a:lnSpc>
              </a:pPr>
              <a:r>
                <a:rPr lang="en-US" dirty="0">
                  <a:latin typeface="微软雅黑" panose="020B0503020204020204" pitchFamily="34" charset="-122"/>
                  <a:ea typeface="微软雅黑" panose="020B0503020204020204" pitchFamily="34" charset="-122"/>
                </a:rPr>
                <a:t>——</a:t>
              </a:r>
              <a:r>
                <a:rPr dirty="0">
                  <a:latin typeface="微软雅黑" panose="020B0503020204020204" pitchFamily="34" charset="-122"/>
                  <a:ea typeface="微软雅黑" panose="020B0503020204020204" pitchFamily="34" charset="-122"/>
                </a:rPr>
                <a:t>2019年9月12日在视察北京香山革命纪念地时的讲话</a:t>
              </a:r>
              <a:endParaRPr dirty="0">
                <a:latin typeface="微软雅黑" panose="020B0503020204020204" pitchFamily="34" charset="-122"/>
                <a:ea typeface="微软雅黑" panose="020B0503020204020204" pitchFamily="34" charset="-122"/>
              </a:endParaRPr>
            </a:p>
          </p:txBody>
        </p:sp>
        <p:sp>
          <p:nvSpPr>
            <p:cNvPr id="10" name="矩形 9"/>
            <p:cNvSpPr/>
            <p:nvPr/>
          </p:nvSpPr>
          <p:spPr bwMode="auto">
            <a:xfrm>
              <a:off x="959" y="4150"/>
              <a:ext cx="17127" cy="11857"/>
            </a:xfrm>
            <a:prstGeom prst="rect">
              <a:avLst/>
            </a:prstGeom>
            <a:noFill/>
            <a:ln w="9525" cap="flat" cmpd="sng" algn="ctr">
              <a:solidFill>
                <a:srgbClr val="C00000"/>
              </a:solidFill>
              <a:prstDash val="dash"/>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1600" b="0" i="0" u="none" strike="noStrike" cap="none" normalizeH="0" baseline="0">
                <a:ln>
                  <a:noFill/>
                </a:ln>
                <a:solidFill>
                  <a:schemeClr val="tx1"/>
                </a:solidFill>
                <a:effectLst/>
                <a:latin typeface="Arial" panose="020B0604020202020204" pitchFamily="34" charset="0"/>
                <a:ea typeface="宋体" panose="02010600030101010101" pitchFamily="2" charset="-122"/>
              </a:endParaRPr>
            </a:p>
          </p:txBody>
        </p:sp>
      </p:grpSp>
      <p:grpSp>
        <p:nvGrpSpPr>
          <p:cNvPr id="6" name="组合 5"/>
          <p:cNvGrpSpPr/>
          <p:nvPr/>
        </p:nvGrpSpPr>
        <p:grpSpPr>
          <a:xfrm>
            <a:off x="567690" y="4758055"/>
            <a:ext cx="11183620" cy="1799100"/>
            <a:chOff x="959" y="4150"/>
            <a:chExt cx="17127" cy="5987"/>
          </a:xfrm>
        </p:grpSpPr>
        <p:sp>
          <p:nvSpPr>
            <p:cNvPr id="7" name="矩形 6"/>
            <p:cNvSpPr/>
            <p:nvPr/>
          </p:nvSpPr>
          <p:spPr>
            <a:xfrm>
              <a:off x="1117" y="4557"/>
              <a:ext cx="16772" cy="5169"/>
            </a:xfrm>
            <a:prstGeom prst="rect">
              <a:avLst/>
            </a:prstGeom>
          </p:spPr>
          <p:txBody>
            <a:bodyPr wrap="square">
              <a:spAutoFit/>
            </a:bodyPr>
            <a:lstStyle/>
            <a:p>
              <a:pPr>
                <a:lnSpc>
                  <a:spcPct val="100000"/>
                </a:lnSpc>
              </a:pPr>
              <a:r>
                <a:rPr lang="en-US" dirty="0">
                  <a:solidFill>
                    <a:srgbClr val="663300"/>
                  </a:solidFill>
                  <a:latin typeface="微软雅黑" panose="020B0503020204020204" pitchFamily="34" charset="-122"/>
                  <a:ea typeface="微软雅黑" panose="020B0503020204020204" pitchFamily="34" charset="-122"/>
                </a:rPr>
                <a:t>    </a:t>
              </a:r>
              <a:r>
                <a:rPr dirty="0">
                  <a:latin typeface="微软雅黑" panose="020B0503020204020204" pitchFamily="34" charset="-122"/>
                  <a:ea typeface="微软雅黑" panose="020B0503020204020204" pitchFamily="34" charset="-122"/>
                </a:rPr>
                <a:t>这次考察第一站就是鄂豫皖苏区首府烈士陵园，目的是在庆祝新中国成立70周年之际，缅怀革命先烈，告慰革命英灵。我每次到革命老区考察调研，都去瞻仰革命历史纪念场所，就是要告诫全党同志不能忘记红色政权是怎么来的、新中国是怎么来的、今天的幸福生活是怎么来的，就是要宣示中国共产党将始终高举红色的旗帜，坚定走中国特色社会主义道路，把先辈们开创的事业不断推向前进。</a:t>
              </a:r>
              <a:endParaRPr dirty="0">
                <a:latin typeface="微软雅黑" panose="020B0503020204020204" pitchFamily="34" charset="-122"/>
                <a:ea typeface="微软雅黑" panose="020B0503020204020204" pitchFamily="34" charset="-122"/>
              </a:endParaRPr>
            </a:p>
            <a:p>
              <a:pPr algn="r">
                <a:lnSpc>
                  <a:spcPct val="100000"/>
                </a:lnSpc>
                <a:spcBef>
                  <a:spcPts val="600"/>
                </a:spcBef>
                <a:spcAft>
                  <a:spcPts val="0"/>
                </a:spcAft>
              </a:pPr>
              <a:r>
                <a:rPr lang="en-US" dirty="0">
                  <a:latin typeface="微软雅黑" panose="020B0503020204020204" pitchFamily="34" charset="-122"/>
                  <a:ea typeface="微软雅黑" panose="020B0503020204020204" pitchFamily="34" charset="-122"/>
                </a:rPr>
                <a:t>——</a:t>
              </a:r>
              <a:r>
                <a:rPr dirty="0">
                  <a:latin typeface="微软雅黑" panose="020B0503020204020204" pitchFamily="34" charset="-122"/>
                  <a:ea typeface="微软雅黑" panose="020B0503020204020204" pitchFamily="34" charset="-122"/>
                </a:rPr>
                <a:t>2019年9月16日至18日在河南考察时的讲话</a:t>
              </a:r>
              <a:endParaRPr dirty="0">
                <a:latin typeface="微软雅黑" panose="020B0503020204020204" pitchFamily="34" charset="-122"/>
                <a:ea typeface="微软雅黑" panose="020B0503020204020204" pitchFamily="34" charset="-122"/>
              </a:endParaRPr>
            </a:p>
          </p:txBody>
        </p:sp>
        <p:sp>
          <p:nvSpPr>
            <p:cNvPr id="11" name="矩形 10"/>
            <p:cNvSpPr/>
            <p:nvPr/>
          </p:nvSpPr>
          <p:spPr bwMode="auto">
            <a:xfrm>
              <a:off x="959" y="4150"/>
              <a:ext cx="17127" cy="5987"/>
            </a:xfrm>
            <a:prstGeom prst="rect">
              <a:avLst/>
            </a:prstGeom>
            <a:noFill/>
            <a:ln w="9525" cap="flat" cmpd="sng" algn="ctr">
              <a:solidFill>
                <a:srgbClr val="C00000"/>
              </a:solidFill>
              <a:prstDash val="dash"/>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1600" b="0" i="0" u="none" strike="noStrike" cap="none" normalizeH="0" baseline="0">
                <a:ln>
                  <a:noFill/>
                </a:ln>
                <a:solidFill>
                  <a:schemeClr val="tx1"/>
                </a:solidFill>
                <a:effectLst/>
                <a:latin typeface="Arial" panose="020B0604020202020204" pitchFamily="34" charset="0"/>
                <a:ea typeface="宋体" panose="02010600030101010101" pitchFamily="2" charset="-122"/>
              </a:endParaRPr>
            </a:p>
          </p:txBody>
        </p:sp>
      </p:grpSp>
    </p:spTree>
  </p:cSld>
  <p:clrMapOvr>
    <a:masterClrMapping/>
  </p:clrMapOvr>
  <p:transition>
    <p:pull/>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474844" y="47625"/>
            <a:ext cx="11395757" cy="521970"/>
          </a:xfrm>
          <a:prstGeom prst="rect">
            <a:avLst/>
          </a:prstGeom>
          <a:noFill/>
          <a:ln>
            <a:noFill/>
          </a:ln>
        </p:spPr>
        <p:txBody>
          <a:bodyPr wrap="square" rtlCol="0">
            <a:spAutoFit/>
          </a:bodyPr>
          <a:lstStyle/>
          <a:p>
            <a:r>
              <a:rPr lang="zh-CN" altLang="en-US" sz="2800" b="1" dirty="0">
                <a:solidFill>
                  <a:schemeClr val="bg1"/>
                </a:solidFill>
                <a:effectLst>
                  <a:outerShdw blurRad="38100" dist="38100" dir="2700000" algn="tl">
                    <a:srgbClr val="000000">
                      <a:alpha val="43137"/>
                    </a:srgbClr>
                  </a:outerShdw>
                </a:effectLst>
                <a:latin typeface="微软雅黑" panose="020B0503020204020204" pitchFamily="82" charset="2"/>
                <a:ea typeface="微软雅黑" panose="020B0503020204020204" pitchFamily="82" charset="2"/>
              </a:rPr>
              <a:t>《用好红色资源，传承好红色基因，把红色江山世世代代传下去》</a:t>
            </a:r>
            <a:endParaRPr lang="zh-CN" altLang="en-US" sz="2800" b="1" dirty="0">
              <a:solidFill>
                <a:schemeClr val="bg1"/>
              </a:solidFill>
              <a:effectLst>
                <a:outerShdw blurRad="38100" dist="38100" dir="2700000" algn="tl">
                  <a:srgbClr val="000000">
                    <a:alpha val="43137"/>
                  </a:srgbClr>
                </a:outerShdw>
              </a:effectLst>
              <a:latin typeface="微软雅黑" panose="020B0503020204020204" pitchFamily="82" charset="2"/>
              <a:ea typeface="微软雅黑" panose="020B0503020204020204" pitchFamily="82" charset="2"/>
            </a:endParaRPr>
          </a:p>
        </p:txBody>
      </p:sp>
      <p:grpSp>
        <p:nvGrpSpPr>
          <p:cNvPr id="6" name="组合 5"/>
          <p:cNvGrpSpPr/>
          <p:nvPr/>
        </p:nvGrpSpPr>
        <p:grpSpPr>
          <a:xfrm>
            <a:off x="581025" y="862330"/>
            <a:ext cx="11183620" cy="1668082"/>
            <a:chOff x="959" y="4150"/>
            <a:chExt cx="17127" cy="5551"/>
          </a:xfrm>
        </p:grpSpPr>
        <p:sp>
          <p:nvSpPr>
            <p:cNvPr id="7" name="矩形 6"/>
            <p:cNvSpPr/>
            <p:nvPr/>
          </p:nvSpPr>
          <p:spPr>
            <a:xfrm>
              <a:off x="1117" y="4473"/>
              <a:ext cx="16772" cy="5169"/>
            </a:xfrm>
            <a:prstGeom prst="rect">
              <a:avLst/>
            </a:prstGeom>
          </p:spPr>
          <p:txBody>
            <a:bodyPr wrap="square">
              <a:spAutoFit/>
            </a:bodyPr>
            <a:lstStyle/>
            <a:p>
              <a:pPr>
                <a:lnSpc>
                  <a:spcPct val="100000"/>
                </a:lnSpc>
              </a:pPr>
              <a:r>
                <a:rPr lang="en-US" dirty="0">
                  <a:solidFill>
                    <a:srgbClr val="663300"/>
                  </a:solidFill>
                  <a:latin typeface="微软雅黑" panose="020B0503020204020204" pitchFamily="34" charset="-122"/>
                  <a:ea typeface="微软雅黑" panose="020B0503020204020204" pitchFamily="34" charset="-122"/>
                </a:rPr>
                <a:t>    </a:t>
              </a:r>
              <a:r>
                <a:rPr dirty="0">
                  <a:latin typeface="微软雅黑" panose="020B0503020204020204" pitchFamily="34" charset="-122"/>
                  <a:ea typeface="微软雅黑" panose="020B0503020204020204" pitchFamily="34" charset="-122"/>
                </a:rPr>
                <a:t>党员、干部要多学党史、新中国史，自觉接受红色传统教育，常学常新，不断感悟，巩固和升华理想信念。革命博物馆、纪念馆、党史馆、烈士陵园等是党和国家红色基因库。要讲好党的故事、革命的故事、根据地的故事、英雄和烈士的故事，加强革命传统教育、爱国主义教育、青少年思想道德教育，把红色基因传承好，确保红色江山永不变色。</a:t>
              </a:r>
              <a:endParaRPr dirty="0">
                <a:latin typeface="微软雅黑" panose="020B0503020204020204" pitchFamily="34" charset="-122"/>
                <a:ea typeface="微软雅黑" panose="020B0503020204020204" pitchFamily="34" charset="-122"/>
              </a:endParaRPr>
            </a:p>
            <a:p>
              <a:pPr algn="r">
                <a:lnSpc>
                  <a:spcPct val="100000"/>
                </a:lnSpc>
                <a:spcBef>
                  <a:spcPts val="600"/>
                </a:spcBef>
                <a:spcAft>
                  <a:spcPts val="0"/>
                </a:spcAft>
              </a:pPr>
              <a:r>
                <a:rPr lang="en-US" dirty="0">
                  <a:latin typeface="微软雅黑" panose="020B0503020204020204" pitchFamily="34" charset="-122"/>
                  <a:ea typeface="微软雅黑" panose="020B0503020204020204" pitchFamily="34" charset="-122"/>
                </a:rPr>
                <a:t>——</a:t>
              </a:r>
              <a:r>
                <a:rPr dirty="0">
                  <a:latin typeface="微软雅黑" panose="020B0503020204020204" pitchFamily="34" charset="-122"/>
                  <a:ea typeface="微软雅黑" panose="020B0503020204020204" pitchFamily="34" charset="-122"/>
                </a:rPr>
                <a:t>2019年9月16日至18日在河南考察时的讲话</a:t>
              </a:r>
              <a:endParaRPr dirty="0">
                <a:latin typeface="微软雅黑" panose="020B0503020204020204" pitchFamily="34" charset="-122"/>
                <a:ea typeface="微软雅黑" panose="020B0503020204020204" pitchFamily="34" charset="-122"/>
              </a:endParaRPr>
            </a:p>
          </p:txBody>
        </p:sp>
        <p:sp>
          <p:nvSpPr>
            <p:cNvPr id="11" name="矩形 10"/>
            <p:cNvSpPr/>
            <p:nvPr/>
          </p:nvSpPr>
          <p:spPr bwMode="auto">
            <a:xfrm>
              <a:off x="959" y="4150"/>
              <a:ext cx="17127" cy="5551"/>
            </a:xfrm>
            <a:prstGeom prst="rect">
              <a:avLst/>
            </a:prstGeom>
            <a:noFill/>
            <a:ln w="9525" cap="flat" cmpd="sng" algn="ctr">
              <a:solidFill>
                <a:srgbClr val="C00000"/>
              </a:solidFill>
              <a:prstDash val="dash"/>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1600" b="0" i="0" u="none" strike="noStrike" cap="none" normalizeH="0" baseline="0">
                <a:ln>
                  <a:noFill/>
                </a:ln>
                <a:solidFill>
                  <a:schemeClr val="tx1"/>
                </a:solidFill>
                <a:effectLst/>
                <a:latin typeface="Arial" panose="020B0604020202020204" pitchFamily="34" charset="0"/>
                <a:ea typeface="宋体" panose="02010600030101010101" pitchFamily="2" charset="-122"/>
              </a:endParaRPr>
            </a:p>
          </p:txBody>
        </p:sp>
      </p:grpSp>
      <p:grpSp>
        <p:nvGrpSpPr>
          <p:cNvPr id="3" name="组合 2"/>
          <p:cNvGrpSpPr/>
          <p:nvPr/>
        </p:nvGrpSpPr>
        <p:grpSpPr>
          <a:xfrm>
            <a:off x="581025" y="2632710"/>
            <a:ext cx="11183620" cy="2022973"/>
            <a:chOff x="959" y="4150"/>
            <a:chExt cx="17127" cy="6732"/>
          </a:xfrm>
        </p:grpSpPr>
        <p:sp>
          <p:nvSpPr>
            <p:cNvPr id="4" name="矩形 3"/>
            <p:cNvSpPr/>
            <p:nvPr/>
          </p:nvSpPr>
          <p:spPr>
            <a:xfrm>
              <a:off x="1117" y="4557"/>
              <a:ext cx="16772" cy="6090"/>
            </a:xfrm>
            <a:prstGeom prst="rect">
              <a:avLst/>
            </a:prstGeom>
          </p:spPr>
          <p:txBody>
            <a:bodyPr wrap="square">
              <a:spAutoFit/>
            </a:bodyPr>
            <a:lstStyle/>
            <a:p>
              <a:pPr>
                <a:lnSpc>
                  <a:spcPct val="100000"/>
                </a:lnSpc>
              </a:pPr>
              <a:r>
                <a:rPr lang="en-US" dirty="0">
                  <a:solidFill>
                    <a:srgbClr val="663300"/>
                  </a:solidFill>
                  <a:latin typeface="微软雅黑" panose="020B0503020204020204" pitchFamily="34" charset="-122"/>
                  <a:ea typeface="微软雅黑" panose="020B0503020204020204" pitchFamily="34" charset="-122"/>
                </a:rPr>
                <a:t>    </a:t>
              </a:r>
              <a:r>
                <a:rPr dirty="0">
                  <a:latin typeface="微软雅黑" panose="020B0503020204020204" pitchFamily="34" charset="-122"/>
                  <a:ea typeface="微软雅黑" panose="020B0503020204020204" pitchFamily="34" charset="-122"/>
                </a:rPr>
                <a:t>革命胜利从来不是天上掉下来的，不是别人拱手相让的，而是用流血牺牲换来的。鄂豫皖苏区28年浴血奋战，20万大别山儿女献出了宝贵生命，在册的烈士就达13万多，当时人口不足10万的新县就有5.5万人为革命而牺牲。河南也是英雄辈出的地方，杨靖宇、彭雪枫、吉鸿昌等都是出自河南的英雄烈士。要抓好党史、新中国史的学习，用好红色资源，增强党性教育实效，让广大党员、干部在接受红色教育中守初心、担使命，把革命先烈为之奋斗、为之牺牲的伟大事业奋力推向前进。</a:t>
              </a:r>
              <a:endParaRPr dirty="0">
                <a:latin typeface="微软雅黑" panose="020B0503020204020204" pitchFamily="34" charset="-122"/>
                <a:ea typeface="微软雅黑" panose="020B0503020204020204" pitchFamily="34" charset="-122"/>
              </a:endParaRPr>
            </a:p>
            <a:p>
              <a:pPr algn="r">
                <a:lnSpc>
                  <a:spcPct val="100000"/>
                </a:lnSpc>
                <a:spcBef>
                  <a:spcPts val="600"/>
                </a:spcBef>
                <a:spcAft>
                  <a:spcPts val="0"/>
                </a:spcAft>
              </a:pPr>
              <a:r>
                <a:rPr lang="en-US" dirty="0">
                  <a:latin typeface="微软雅黑" panose="020B0503020204020204" pitchFamily="34" charset="-122"/>
                  <a:ea typeface="微软雅黑" panose="020B0503020204020204" pitchFamily="34" charset="-122"/>
                </a:rPr>
                <a:t>——</a:t>
              </a:r>
              <a:r>
                <a:rPr dirty="0">
                  <a:latin typeface="微软雅黑" panose="020B0503020204020204" pitchFamily="34" charset="-122"/>
                  <a:ea typeface="微软雅黑" panose="020B0503020204020204" pitchFamily="34" charset="-122"/>
                </a:rPr>
                <a:t>2019年9月18日在河南考察工作结束时的讲话</a:t>
              </a:r>
              <a:endParaRPr dirty="0">
                <a:latin typeface="微软雅黑" panose="020B0503020204020204" pitchFamily="34" charset="-122"/>
                <a:ea typeface="微软雅黑" panose="020B0503020204020204" pitchFamily="34" charset="-122"/>
              </a:endParaRPr>
            </a:p>
          </p:txBody>
        </p:sp>
        <p:sp>
          <p:nvSpPr>
            <p:cNvPr id="5" name="矩形 4"/>
            <p:cNvSpPr/>
            <p:nvPr/>
          </p:nvSpPr>
          <p:spPr bwMode="auto">
            <a:xfrm>
              <a:off x="959" y="4150"/>
              <a:ext cx="17127" cy="6732"/>
            </a:xfrm>
            <a:prstGeom prst="rect">
              <a:avLst/>
            </a:prstGeom>
            <a:noFill/>
            <a:ln w="9525" cap="flat" cmpd="sng" algn="ctr">
              <a:solidFill>
                <a:srgbClr val="C00000"/>
              </a:solidFill>
              <a:prstDash val="dash"/>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1600" b="0" i="0" u="none" strike="noStrike" cap="none" normalizeH="0" baseline="0">
                <a:ln>
                  <a:noFill/>
                </a:ln>
                <a:solidFill>
                  <a:schemeClr val="tx1"/>
                </a:solidFill>
                <a:effectLst/>
                <a:latin typeface="Arial" panose="020B0604020202020204" pitchFamily="34" charset="0"/>
                <a:ea typeface="宋体" panose="02010600030101010101" pitchFamily="2" charset="-122"/>
              </a:endParaRPr>
            </a:p>
          </p:txBody>
        </p:sp>
      </p:grpSp>
      <p:grpSp>
        <p:nvGrpSpPr>
          <p:cNvPr id="8" name="组合 7"/>
          <p:cNvGrpSpPr/>
          <p:nvPr/>
        </p:nvGrpSpPr>
        <p:grpSpPr>
          <a:xfrm>
            <a:off x="581025" y="4789805"/>
            <a:ext cx="11183620" cy="1715260"/>
            <a:chOff x="959" y="4150"/>
            <a:chExt cx="17127" cy="5708"/>
          </a:xfrm>
        </p:grpSpPr>
        <p:sp>
          <p:nvSpPr>
            <p:cNvPr id="9" name="矩形 8"/>
            <p:cNvSpPr/>
            <p:nvPr/>
          </p:nvSpPr>
          <p:spPr>
            <a:xfrm>
              <a:off x="1117" y="4557"/>
              <a:ext cx="16772" cy="5169"/>
            </a:xfrm>
            <a:prstGeom prst="rect">
              <a:avLst/>
            </a:prstGeom>
          </p:spPr>
          <p:txBody>
            <a:bodyPr wrap="square">
              <a:spAutoFit/>
            </a:bodyPr>
            <a:lstStyle/>
            <a:p>
              <a:pPr>
                <a:lnSpc>
                  <a:spcPct val="100000"/>
                </a:lnSpc>
              </a:pPr>
              <a:r>
                <a:rPr lang="en-US" dirty="0">
                  <a:solidFill>
                    <a:srgbClr val="663300"/>
                  </a:solidFill>
                  <a:latin typeface="微软雅黑" panose="020B0503020204020204" pitchFamily="34" charset="-122"/>
                  <a:ea typeface="微软雅黑" panose="020B0503020204020204" pitchFamily="34" charset="-122"/>
                </a:rPr>
                <a:t>    </a:t>
              </a:r>
              <a:r>
                <a:rPr dirty="0">
                  <a:latin typeface="微软雅黑" panose="020B0503020204020204" pitchFamily="34" charset="-122"/>
                  <a:ea typeface="微软雅黑" panose="020B0503020204020204" pitchFamily="34" charset="-122"/>
                </a:rPr>
                <a:t>上海是我们党的诞生地，党成立后党中央机关长期驻扎上海。我多次瞻仰党的一大会址，每次都有很深的感触。上海要把这些丰富的红色资源作为主题教育的生动教材，引导广大党员、干部深入学习党史、新中国史、改革开放史，让初心薪火相传，把使命永担在肩，切实在实现“两个一百年”奋斗目标、实现中华民族伟大复兴的中国梦进程中奋勇争先、走在前列。</a:t>
              </a:r>
              <a:endParaRPr dirty="0">
                <a:latin typeface="微软雅黑" panose="020B0503020204020204" pitchFamily="34" charset="-122"/>
                <a:ea typeface="微软雅黑" panose="020B0503020204020204" pitchFamily="34" charset="-122"/>
              </a:endParaRPr>
            </a:p>
            <a:p>
              <a:pPr algn="r">
                <a:lnSpc>
                  <a:spcPct val="100000"/>
                </a:lnSpc>
                <a:spcBef>
                  <a:spcPts val="600"/>
                </a:spcBef>
                <a:spcAft>
                  <a:spcPts val="0"/>
                </a:spcAft>
              </a:pPr>
              <a:r>
                <a:rPr lang="en-US" dirty="0">
                  <a:latin typeface="微软雅黑" panose="020B0503020204020204" pitchFamily="34" charset="-122"/>
                  <a:ea typeface="微软雅黑" panose="020B0503020204020204" pitchFamily="34" charset="-122"/>
                </a:rPr>
                <a:t>——</a:t>
              </a:r>
              <a:r>
                <a:rPr dirty="0">
                  <a:latin typeface="微软雅黑" panose="020B0503020204020204" pitchFamily="34" charset="-122"/>
                  <a:ea typeface="微软雅黑" panose="020B0503020204020204" pitchFamily="34" charset="-122"/>
                </a:rPr>
                <a:t>2019年11月3日在上海考察工作结束时的讲话</a:t>
              </a:r>
              <a:endParaRPr dirty="0">
                <a:latin typeface="微软雅黑" panose="020B0503020204020204" pitchFamily="34" charset="-122"/>
                <a:ea typeface="微软雅黑" panose="020B0503020204020204" pitchFamily="34" charset="-122"/>
              </a:endParaRPr>
            </a:p>
          </p:txBody>
        </p:sp>
        <p:sp>
          <p:nvSpPr>
            <p:cNvPr id="10" name="矩形 9"/>
            <p:cNvSpPr/>
            <p:nvPr/>
          </p:nvSpPr>
          <p:spPr bwMode="auto">
            <a:xfrm>
              <a:off x="959" y="4150"/>
              <a:ext cx="17127" cy="5708"/>
            </a:xfrm>
            <a:prstGeom prst="rect">
              <a:avLst/>
            </a:prstGeom>
            <a:noFill/>
            <a:ln w="9525" cap="flat" cmpd="sng" algn="ctr">
              <a:solidFill>
                <a:srgbClr val="C00000"/>
              </a:solidFill>
              <a:prstDash val="dash"/>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1600" b="0" i="0" u="none" strike="noStrike" cap="none" normalizeH="0" baseline="0">
                <a:ln>
                  <a:noFill/>
                </a:ln>
                <a:solidFill>
                  <a:schemeClr val="tx1"/>
                </a:solidFill>
                <a:effectLst/>
                <a:latin typeface="Arial" panose="020B0604020202020204" pitchFamily="34" charset="0"/>
                <a:ea typeface="宋体" panose="02010600030101010101" pitchFamily="2" charset="-122"/>
              </a:endParaRPr>
            </a:p>
          </p:txBody>
        </p:sp>
      </p:grpSp>
    </p:spTree>
  </p:cSld>
  <p:clrMapOvr>
    <a:masterClrMapping/>
  </p:clrMapOvr>
  <p:transition>
    <p:pull/>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474844" y="47625"/>
            <a:ext cx="11395757" cy="521970"/>
          </a:xfrm>
          <a:prstGeom prst="rect">
            <a:avLst/>
          </a:prstGeom>
          <a:noFill/>
          <a:ln>
            <a:noFill/>
          </a:ln>
        </p:spPr>
        <p:txBody>
          <a:bodyPr wrap="square" rtlCol="0">
            <a:spAutoFit/>
          </a:bodyPr>
          <a:lstStyle/>
          <a:p>
            <a:r>
              <a:rPr lang="zh-CN" altLang="en-US" sz="2800" b="1" dirty="0">
                <a:solidFill>
                  <a:schemeClr val="bg1"/>
                </a:solidFill>
                <a:effectLst>
                  <a:outerShdw blurRad="38100" dist="38100" dir="2700000" algn="tl">
                    <a:srgbClr val="000000">
                      <a:alpha val="43137"/>
                    </a:srgbClr>
                  </a:outerShdw>
                </a:effectLst>
                <a:latin typeface="微软雅黑" panose="020B0503020204020204" pitchFamily="82" charset="2"/>
                <a:ea typeface="微软雅黑" panose="020B0503020204020204" pitchFamily="82" charset="2"/>
              </a:rPr>
              <a:t>《用好红色资源，传承好红色基因，把红色江山世世代代传下去》</a:t>
            </a:r>
            <a:endParaRPr lang="zh-CN" altLang="en-US" sz="2800" b="1" dirty="0">
              <a:solidFill>
                <a:schemeClr val="bg1"/>
              </a:solidFill>
              <a:effectLst>
                <a:outerShdw blurRad="38100" dist="38100" dir="2700000" algn="tl">
                  <a:srgbClr val="000000">
                    <a:alpha val="43137"/>
                  </a:srgbClr>
                </a:outerShdw>
              </a:effectLst>
              <a:latin typeface="微软雅黑" panose="020B0503020204020204" pitchFamily="82" charset="2"/>
              <a:ea typeface="微软雅黑" panose="020B0503020204020204" pitchFamily="82" charset="2"/>
            </a:endParaRPr>
          </a:p>
        </p:txBody>
      </p:sp>
      <p:grpSp>
        <p:nvGrpSpPr>
          <p:cNvPr id="6" name="组合 5"/>
          <p:cNvGrpSpPr/>
          <p:nvPr/>
        </p:nvGrpSpPr>
        <p:grpSpPr>
          <a:xfrm>
            <a:off x="504825" y="862330"/>
            <a:ext cx="11183620" cy="1668082"/>
            <a:chOff x="959" y="4150"/>
            <a:chExt cx="17127" cy="5551"/>
          </a:xfrm>
        </p:grpSpPr>
        <p:sp>
          <p:nvSpPr>
            <p:cNvPr id="7" name="矩形 6"/>
            <p:cNvSpPr/>
            <p:nvPr/>
          </p:nvSpPr>
          <p:spPr>
            <a:xfrm>
              <a:off x="1117" y="4851"/>
              <a:ext cx="16772" cy="4247"/>
            </a:xfrm>
            <a:prstGeom prst="rect">
              <a:avLst/>
            </a:prstGeom>
          </p:spPr>
          <p:txBody>
            <a:bodyPr wrap="square">
              <a:spAutoFit/>
            </a:bodyPr>
            <a:lstStyle/>
            <a:p>
              <a:pPr>
                <a:lnSpc>
                  <a:spcPct val="100000"/>
                </a:lnSpc>
              </a:pPr>
              <a:r>
                <a:rPr lang="en-US" dirty="0">
                  <a:solidFill>
                    <a:srgbClr val="663300"/>
                  </a:solidFill>
                  <a:latin typeface="微软雅黑" panose="020B0503020204020204" pitchFamily="34" charset="-122"/>
                  <a:ea typeface="微软雅黑" panose="020B0503020204020204" pitchFamily="34" charset="-122"/>
                </a:rPr>
                <a:t>    </a:t>
              </a:r>
              <a:r>
                <a:rPr dirty="0">
                  <a:latin typeface="微软雅黑" panose="020B0503020204020204" pitchFamily="34" charset="-122"/>
                  <a:ea typeface="微软雅黑" panose="020B0503020204020204" pitchFamily="34" charset="-122"/>
                </a:rPr>
                <a:t>要学习党史、新中国史，懂得党的初心和使命之可贵，理解坚守党的初心和使命之重要。云南有光荣的革命传统，有很多感人肺腑的动人故事。要把这些故事作为“不忘初心、牢记使命”教育的生动教材，引导广大党员、干部不断检视初心、滋养初心，不断锤炼忠诚干净担当的政治品格。</a:t>
              </a:r>
              <a:endParaRPr dirty="0">
                <a:latin typeface="微软雅黑" panose="020B0503020204020204" pitchFamily="34" charset="-122"/>
                <a:ea typeface="微软雅黑" panose="020B0503020204020204" pitchFamily="34" charset="-122"/>
              </a:endParaRPr>
            </a:p>
            <a:p>
              <a:pPr algn="r">
                <a:lnSpc>
                  <a:spcPct val="100000"/>
                </a:lnSpc>
                <a:spcBef>
                  <a:spcPts val="600"/>
                </a:spcBef>
                <a:spcAft>
                  <a:spcPts val="0"/>
                </a:spcAft>
              </a:pPr>
              <a:r>
                <a:rPr lang="en-US" dirty="0">
                  <a:latin typeface="微软雅黑" panose="020B0503020204020204" pitchFamily="34" charset="-122"/>
                  <a:ea typeface="微软雅黑" panose="020B0503020204020204" pitchFamily="34" charset="-122"/>
                </a:rPr>
                <a:t>——</a:t>
              </a:r>
              <a:r>
                <a:rPr dirty="0">
                  <a:latin typeface="微软雅黑" panose="020B0503020204020204" pitchFamily="34" charset="-122"/>
                  <a:ea typeface="微软雅黑" panose="020B0503020204020204" pitchFamily="34" charset="-122"/>
                </a:rPr>
                <a:t>2020年1月19日至21日春节前夕赴云南看望慰问各族干部群众时的讲话</a:t>
              </a:r>
              <a:endParaRPr dirty="0">
                <a:latin typeface="微软雅黑" panose="020B0503020204020204" pitchFamily="34" charset="-122"/>
                <a:ea typeface="微软雅黑" panose="020B0503020204020204" pitchFamily="34" charset="-122"/>
              </a:endParaRPr>
            </a:p>
          </p:txBody>
        </p:sp>
        <p:sp>
          <p:nvSpPr>
            <p:cNvPr id="11" name="矩形 10"/>
            <p:cNvSpPr/>
            <p:nvPr/>
          </p:nvSpPr>
          <p:spPr bwMode="auto">
            <a:xfrm>
              <a:off x="959" y="4150"/>
              <a:ext cx="17127" cy="5551"/>
            </a:xfrm>
            <a:prstGeom prst="rect">
              <a:avLst/>
            </a:prstGeom>
            <a:noFill/>
            <a:ln w="9525" cap="flat" cmpd="sng" algn="ctr">
              <a:solidFill>
                <a:srgbClr val="C00000"/>
              </a:solidFill>
              <a:prstDash val="dash"/>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1600" b="0" i="0" u="none" strike="noStrike" cap="none" normalizeH="0" baseline="0">
                <a:ln>
                  <a:noFill/>
                </a:ln>
                <a:solidFill>
                  <a:schemeClr val="tx1"/>
                </a:solidFill>
                <a:effectLst/>
                <a:latin typeface="Arial" panose="020B0604020202020204" pitchFamily="34" charset="0"/>
                <a:ea typeface="宋体" panose="02010600030101010101" pitchFamily="2" charset="-122"/>
              </a:endParaRPr>
            </a:p>
          </p:txBody>
        </p:sp>
      </p:grpSp>
      <p:grpSp>
        <p:nvGrpSpPr>
          <p:cNvPr id="3" name="组合 2"/>
          <p:cNvGrpSpPr/>
          <p:nvPr/>
        </p:nvGrpSpPr>
        <p:grpSpPr>
          <a:xfrm>
            <a:off x="504825" y="2879725"/>
            <a:ext cx="11183620" cy="1657263"/>
            <a:chOff x="959" y="4150"/>
            <a:chExt cx="17127" cy="5515"/>
          </a:xfrm>
        </p:grpSpPr>
        <p:sp>
          <p:nvSpPr>
            <p:cNvPr id="4" name="矩形 3"/>
            <p:cNvSpPr/>
            <p:nvPr/>
          </p:nvSpPr>
          <p:spPr>
            <a:xfrm>
              <a:off x="1117" y="4851"/>
              <a:ext cx="16772" cy="4247"/>
            </a:xfrm>
            <a:prstGeom prst="rect">
              <a:avLst/>
            </a:prstGeom>
          </p:spPr>
          <p:txBody>
            <a:bodyPr wrap="square">
              <a:spAutoFit/>
            </a:bodyPr>
            <a:lstStyle/>
            <a:p>
              <a:pPr>
                <a:lnSpc>
                  <a:spcPct val="100000"/>
                </a:lnSpc>
              </a:pPr>
              <a:r>
                <a:rPr lang="en-US" dirty="0">
                  <a:solidFill>
                    <a:srgbClr val="663300"/>
                  </a:solidFill>
                  <a:latin typeface="微软雅黑" panose="020B0503020204020204" pitchFamily="34" charset="-122"/>
                  <a:ea typeface="微软雅黑" panose="020B0503020204020204" pitchFamily="34" charset="-122"/>
                </a:rPr>
                <a:t>    </a:t>
              </a:r>
              <a:r>
                <a:rPr dirty="0">
                  <a:latin typeface="微软雅黑" panose="020B0503020204020204" pitchFamily="34" charset="-122"/>
                  <a:ea typeface="微软雅黑" panose="020B0503020204020204" pitchFamily="34" charset="-122"/>
                </a:rPr>
                <a:t>山西也是具有光荣革命传统的地方，是八路军总部所在地，是抗日战争主战场之一，建立了晋绥、晋察冀、晋冀鲁豫抗日根据地，平型关大捷、百团大战等闻名中外，太行精神、吕梁精神是我们党宝贵的精神财富。这些都要充分挖掘和利用，以丰富多彩的历史文化、红色文化资源为山西发展提供精神力量。</a:t>
              </a:r>
              <a:endParaRPr dirty="0">
                <a:latin typeface="微软雅黑" panose="020B0503020204020204" pitchFamily="34" charset="-122"/>
                <a:ea typeface="微软雅黑" panose="020B0503020204020204" pitchFamily="34" charset="-122"/>
              </a:endParaRPr>
            </a:p>
            <a:p>
              <a:pPr algn="r">
                <a:lnSpc>
                  <a:spcPct val="100000"/>
                </a:lnSpc>
                <a:spcBef>
                  <a:spcPts val="600"/>
                </a:spcBef>
                <a:spcAft>
                  <a:spcPts val="0"/>
                </a:spcAft>
              </a:pPr>
              <a:r>
                <a:rPr lang="en-US" dirty="0">
                  <a:latin typeface="微软雅黑" panose="020B0503020204020204" pitchFamily="34" charset="-122"/>
                  <a:ea typeface="微软雅黑" panose="020B0503020204020204" pitchFamily="34" charset="-122"/>
                </a:rPr>
                <a:t>——</a:t>
              </a:r>
              <a:r>
                <a:rPr dirty="0">
                  <a:latin typeface="微软雅黑" panose="020B0503020204020204" pitchFamily="34" charset="-122"/>
                  <a:ea typeface="微软雅黑" panose="020B0503020204020204" pitchFamily="34" charset="-122"/>
                </a:rPr>
                <a:t>2020年5月12日在山西考察工作结束时的讲话</a:t>
              </a:r>
              <a:endParaRPr dirty="0">
                <a:latin typeface="微软雅黑" panose="020B0503020204020204" pitchFamily="34" charset="-122"/>
                <a:ea typeface="微软雅黑" panose="020B0503020204020204" pitchFamily="34" charset="-122"/>
              </a:endParaRPr>
            </a:p>
          </p:txBody>
        </p:sp>
        <p:sp>
          <p:nvSpPr>
            <p:cNvPr id="5" name="矩形 4"/>
            <p:cNvSpPr/>
            <p:nvPr/>
          </p:nvSpPr>
          <p:spPr bwMode="auto">
            <a:xfrm>
              <a:off x="959" y="4150"/>
              <a:ext cx="17127" cy="5515"/>
            </a:xfrm>
            <a:prstGeom prst="rect">
              <a:avLst/>
            </a:prstGeom>
            <a:noFill/>
            <a:ln w="9525" cap="flat" cmpd="sng" algn="ctr">
              <a:solidFill>
                <a:srgbClr val="C00000"/>
              </a:solidFill>
              <a:prstDash val="dash"/>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1600" b="0" i="0" u="none" strike="noStrike" cap="none" normalizeH="0" baseline="0">
                <a:ln>
                  <a:noFill/>
                </a:ln>
                <a:solidFill>
                  <a:schemeClr val="tx1"/>
                </a:solidFill>
                <a:effectLst/>
                <a:latin typeface="Arial" panose="020B0604020202020204" pitchFamily="34" charset="0"/>
                <a:ea typeface="宋体" panose="02010600030101010101" pitchFamily="2" charset="-122"/>
              </a:endParaRPr>
            </a:p>
          </p:txBody>
        </p:sp>
      </p:grpSp>
      <p:grpSp>
        <p:nvGrpSpPr>
          <p:cNvPr id="8" name="组合 7"/>
          <p:cNvGrpSpPr/>
          <p:nvPr/>
        </p:nvGrpSpPr>
        <p:grpSpPr>
          <a:xfrm>
            <a:off x="492125" y="4847453"/>
            <a:ext cx="11183620" cy="1515727"/>
            <a:chOff x="959" y="4046"/>
            <a:chExt cx="17127" cy="5044"/>
          </a:xfrm>
        </p:grpSpPr>
        <p:sp>
          <p:nvSpPr>
            <p:cNvPr id="9" name="矩形 8"/>
            <p:cNvSpPr/>
            <p:nvPr/>
          </p:nvSpPr>
          <p:spPr>
            <a:xfrm>
              <a:off x="1117" y="4557"/>
              <a:ext cx="16772" cy="4247"/>
            </a:xfrm>
            <a:prstGeom prst="rect">
              <a:avLst/>
            </a:prstGeom>
          </p:spPr>
          <p:txBody>
            <a:bodyPr wrap="square">
              <a:spAutoFit/>
            </a:bodyPr>
            <a:lstStyle/>
            <a:p>
              <a:pPr>
                <a:lnSpc>
                  <a:spcPct val="100000"/>
                </a:lnSpc>
              </a:pPr>
              <a:r>
                <a:rPr lang="en-US" dirty="0">
                  <a:solidFill>
                    <a:srgbClr val="663300"/>
                  </a:solidFill>
                  <a:latin typeface="微软雅黑" panose="020B0503020204020204" pitchFamily="34" charset="-122"/>
                  <a:ea typeface="微软雅黑" panose="020B0503020204020204" pitchFamily="34" charset="-122"/>
                </a:rPr>
                <a:t>    </a:t>
              </a:r>
              <a:r>
                <a:rPr dirty="0">
                  <a:latin typeface="微软雅黑" panose="020B0503020204020204" pitchFamily="34" charset="-122"/>
                  <a:ea typeface="微软雅黑" panose="020B0503020204020204" pitchFamily="34" charset="-122"/>
                </a:rPr>
                <a:t>1935年毛主席率领红军转战宁夏，留下了“单家集夜话”的红色佳话。1936年红一、二方面军在将台堡胜利会师。红军长征在宁夏留下了弥足珍贵的红色记忆。你们要用这些红色资源教育党员、干部传承红色基因、走好新时代长征路。</a:t>
              </a:r>
              <a:endParaRPr dirty="0">
                <a:latin typeface="微软雅黑" panose="020B0503020204020204" pitchFamily="34" charset="-122"/>
                <a:ea typeface="微软雅黑" panose="020B0503020204020204" pitchFamily="34" charset="-122"/>
              </a:endParaRPr>
            </a:p>
            <a:p>
              <a:pPr algn="r">
                <a:lnSpc>
                  <a:spcPct val="100000"/>
                </a:lnSpc>
                <a:spcBef>
                  <a:spcPts val="600"/>
                </a:spcBef>
                <a:spcAft>
                  <a:spcPts val="0"/>
                </a:spcAft>
              </a:pPr>
              <a:r>
                <a:rPr lang="en-US" dirty="0">
                  <a:latin typeface="微软雅黑" panose="020B0503020204020204" pitchFamily="34" charset="-122"/>
                  <a:ea typeface="微软雅黑" panose="020B0503020204020204" pitchFamily="34" charset="-122"/>
                </a:rPr>
                <a:t>——</a:t>
              </a:r>
              <a:r>
                <a:rPr dirty="0">
                  <a:latin typeface="微软雅黑" panose="020B0503020204020204" pitchFamily="34" charset="-122"/>
                  <a:ea typeface="微软雅黑" panose="020B0503020204020204" pitchFamily="34" charset="-122"/>
                </a:rPr>
                <a:t>2020年6月10日在宁夏考察工作结束时的讲话</a:t>
              </a:r>
              <a:endParaRPr dirty="0">
                <a:latin typeface="微软雅黑" panose="020B0503020204020204" pitchFamily="34" charset="-122"/>
                <a:ea typeface="微软雅黑" panose="020B0503020204020204" pitchFamily="34" charset="-122"/>
              </a:endParaRPr>
            </a:p>
          </p:txBody>
        </p:sp>
        <p:sp>
          <p:nvSpPr>
            <p:cNvPr id="10" name="矩形 9"/>
            <p:cNvSpPr/>
            <p:nvPr/>
          </p:nvSpPr>
          <p:spPr bwMode="auto">
            <a:xfrm>
              <a:off x="959" y="4046"/>
              <a:ext cx="17127" cy="5044"/>
            </a:xfrm>
            <a:prstGeom prst="rect">
              <a:avLst/>
            </a:prstGeom>
            <a:noFill/>
            <a:ln w="9525" cap="flat" cmpd="sng" algn="ctr">
              <a:solidFill>
                <a:srgbClr val="C00000"/>
              </a:solidFill>
              <a:prstDash val="dash"/>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1600" b="0" i="0" u="none" strike="noStrike" cap="none" normalizeH="0" baseline="0">
                <a:ln>
                  <a:noFill/>
                </a:ln>
                <a:solidFill>
                  <a:schemeClr val="tx1"/>
                </a:solidFill>
                <a:effectLst/>
                <a:latin typeface="Arial" panose="020B0604020202020204" pitchFamily="34" charset="0"/>
                <a:ea typeface="宋体" panose="02010600030101010101" pitchFamily="2" charset="-122"/>
              </a:endParaRPr>
            </a:p>
          </p:txBody>
        </p:sp>
      </p:grpSp>
    </p:spTree>
  </p:cSld>
  <p:clrMapOvr>
    <a:masterClrMapping/>
  </p:clrMapOvr>
  <p:transition>
    <p:pull/>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474844" y="47625"/>
            <a:ext cx="11395757" cy="521970"/>
          </a:xfrm>
          <a:prstGeom prst="rect">
            <a:avLst/>
          </a:prstGeom>
          <a:noFill/>
          <a:ln>
            <a:noFill/>
          </a:ln>
        </p:spPr>
        <p:txBody>
          <a:bodyPr wrap="square" rtlCol="0">
            <a:spAutoFit/>
          </a:bodyPr>
          <a:lstStyle/>
          <a:p>
            <a:r>
              <a:rPr lang="zh-CN" altLang="en-US" sz="2800" b="1" dirty="0">
                <a:solidFill>
                  <a:schemeClr val="bg1"/>
                </a:solidFill>
                <a:effectLst>
                  <a:outerShdw blurRad="38100" dist="38100" dir="2700000" algn="tl">
                    <a:srgbClr val="000000">
                      <a:alpha val="43137"/>
                    </a:srgbClr>
                  </a:outerShdw>
                </a:effectLst>
                <a:latin typeface="微软雅黑" panose="020B0503020204020204" pitchFamily="82" charset="2"/>
                <a:ea typeface="微软雅黑" panose="020B0503020204020204" pitchFamily="82" charset="2"/>
              </a:rPr>
              <a:t>《用好红色资源，传承好红色基因，把红色江山世世代代传下去》</a:t>
            </a:r>
            <a:endParaRPr lang="zh-CN" altLang="en-US" sz="2800" b="1" dirty="0">
              <a:solidFill>
                <a:schemeClr val="bg1"/>
              </a:solidFill>
              <a:effectLst>
                <a:outerShdw blurRad="38100" dist="38100" dir="2700000" algn="tl">
                  <a:srgbClr val="000000">
                    <a:alpha val="43137"/>
                  </a:srgbClr>
                </a:outerShdw>
              </a:effectLst>
              <a:latin typeface="微软雅黑" panose="020B0503020204020204" pitchFamily="82" charset="2"/>
              <a:ea typeface="微软雅黑" panose="020B0503020204020204" pitchFamily="82" charset="2"/>
            </a:endParaRPr>
          </a:p>
        </p:txBody>
      </p:sp>
      <p:grpSp>
        <p:nvGrpSpPr>
          <p:cNvPr id="8" name="组合 7"/>
          <p:cNvGrpSpPr/>
          <p:nvPr/>
        </p:nvGrpSpPr>
        <p:grpSpPr>
          <a:xfrm>
            <a:off x="581025" y="1276985"/>
            <a:ext cx="11183620" cy="2639602"/>
            <a:chOff x="959" y="4150"/>
            <a:chExt cx="17127" cy="8784"/>
          </a:xfrm>
        </p:grpSpPr>
        <p:sp>
          <p:nvSpPr>
            <p:cNvPr id="9" name="矩形 8"/>
            <p:cNvSpPr/>
            <p:nvPr/>
          </p:nvSpPr>
          <p:spPr>
            <a:xfrm>
              <a:off x="1117" y="4641"/>
              <a:ext cx="16772" cy="7677"/>
            </a:xfrm>
            <a:prstGeom prst="rect">
              <a:avLst/>
            </a:prstGeom>
          </p:spPr>
          <p:txBody>
            <a:bodyPr wrap="square">
              <a:spAutoFit/>
            </a:bodyPr>
            <a:lstStyle/>
            <a:p>
              <a:pPr>
                <a:lnSpc>
                  <a:spcPct val="100000"/>
                </a:lnSpc>
              </a:pPr>
              <a:r>
                <a:rPr lang="en-US" dirty="0">
                  <a:solidFill>
                    <a:srgbClr val="663300"/>
                  </a:solidFill>
                  <a:latin typeface="微软雅黑" panose="020B0503020204020204" pitchFamily="34" charset="-122"/>
                  <a:ea typeface="微软雅黑" panose="020B0503020204020204" pitchFamily="34" charset="-122"/>
                </a:rPr>
                <a:t>    </a:t>
              </a:r>
              <a:r>
                <a:rPr dirty="0">
                  <a:latin typeface="微软雅黑" panose="020B0503020204020204" pitchFamily="34" charset="-122"/>
                  <a:ea typeface="微软雅黑" panose="020B0503020204020204" pitchFamily="34" charset="-122"/>
                </a:rPr>
                <a:t>吉林有着光荣的革命传统。抗日战争时期，在极其恶劣的条件下，杨靖宇将军领导抗日武装冒着零下四十摄氏度的严寒，同数倍于己的敌人浴血奋战，牺牲时胃里全是枯草、树皮、棉絮，没有一粒粮食，其事迹震撼人心。解放战争时期，“三下江南”、“四保临江”、“四战四平”、“围困长春”，党领导人民军队在这里奏响一曲曲胜利凯歌。在抗美援朝战争中，吉林人民也作出了重大贡献。要把这些红色资源作为坚定理想信念、加强党性修养的生动教材，组织广大党员、干部深入学习党史、新中国史、改革开放史、社会主义发展史，教育引导广大党员、干部永葆初心、永担使命，自觉在思想上政治上行动上同党中央保持高度一致，矢志不渝为实现中华民族伟大复兴而奋斗。</a:t>
              </a:r>
              <a:endParaRPr dirty="0">
                <a:latin typeface="微软雅黑" panose="020B0503020204020204" pitchFamily="34" charset="-122"/>
                <a:ea typeface="微软雅黑" panose="020B0503020204020204" pitchFamily="34" charset="-122"/>
              </a:endParaRPr>
            </a:p>
            <a:p>
              <a:pPr algn="r">
                <a:lnSpc>
                  <a:spcPct val="100000"/>
                </a:lnSpc>
              </a:pPr>
              <a:r>
                <a:rPr lang="en-US" dirty="0">
                  <a:latin typeface="微软雅黑" panose="020B0503020204020204" pitchFamily="34" charset="-122"/>
                  <a:ea typeface="微软雅黑" panose="020B0503020204020204" pitchFamily="34" charset="-122"/>
                </a:rPr>
                <a:t>——</a:t>
              </a:r>
              <a:r>
                <a:rPr dirty="0">
                  <a:latin typeface="微软雅黑" panose="020B0503020204020204" pitchFamily="34" charset="-122"/>
                  <a:ea typeface="微软雅黑" panose="020B0503020204020204" pitchFamily="34" charset="-122"/>
                </a:rPr>
                <a:t>2020年7月24日在吉林考察工作结束时的讲话</a:t>
              </a:r>
              <a:endParaRPr dirty="0">
                <a:latin typeface="微软雅黑" panose="020B0503020204020204" pitchFamily="34" charset="-122"/>
                <a:ea typeface="微软雅黑" panose="020B0503020204020204" pitchFamily="34" charset="-122"/>
              </a:endParaRPr>
            </a:p>
          </p:txBody>
        </p:sp>
        <p:sp>
          <p:nvSpPr>
            <p:cNvPr id="10" name="矩形 9"/>
            <p:cNvSpPr/>
            <p:nvPr/>
          </p:nvSpPr>
          <p:spPr bwMode="auto">
            <a:xfrm>
              <a:off x="959" y="4150"/>
              <a:ext cx="17127" cy="8784"/>
            </a:xfrm>
            <a:prstGeom prst="rect">
              <a:avLst/>
            </a:prstGeom>
            <a:noFill/>
            <a:ln w="9525" cap="flat" cmpd="sng" algn="ctr">
              <a:solidFill>
                <a:srgbClr val="C00000"/>
              </a:solidFill>
              <a:prstDash val="dash"/>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1600" b="0" i="0" u="none" strike="noStrike" cap="none" normalizeH="0" baseline="0">
                <a:ln>
                  <a:noFill/>
                </a:ln>
                <a:solidFill>
                  <a:schemeClr val="tx1"/>
                </a:solidFill>
                <a:effectLst/>
                <a:latin typeface="Arial" panose="020B0604020202020204" pitchFamily="34" charset="0"/>
                <a:ea typeface="宋体" panose="02010600030101010101" pitchFamily="2" charset="-122"/>
              </a:endParaRPr>
            </a:p>
          </p:txBody>
        </p:sp>
      </p:grpSp>
      <p:grpSp>
        <p:nvGrpSpPr>
          <p:cNvPr id="4" name="组合 3"/>
          <p:cNvGrpSpPr/>
          <p:nvPr/>
        </p:nvGrpSpPr>
        <p:grpSpPr>
          <a:xfrm>
            <a:off x="567690" y="4464050"/>
            <a:ext cx="11183620" cy="1524743"/>
            <a:chOff x="959" y="4150"/>
            <a:chExt cx="17127" cy="5074"/>
          </a:xfrm>
        </p:grpSpPr>
        <p:sp>
          <p:nvSpPr>
            <p:cNvPr id="5" name="矩形 4"/>
            <p:cNvSpPr/>
            <p:nvPr/>
          </p:nvSpPr>
          <p:spPr>
            <a:xfrm>
              <a:off x="1117" y="4641"/>
              <a:ext cx="16772" cy="3990"/>
            </a:xfrm>
            <a:prstGeom prst="rect">
              <a:avLst/>
            </a:prstGeom>
          </p:spPr>
          <p:txBody>
            <a:bodyPr wrap="square">
              <a:spAutoFit/>
            </a:bodyPr>
            <a:lstStyle/>
            <a:p>
              <a:pPr>
                <a:lnSpc>
                  <a:spcPct val="100000"/>
                </a:lnSpc>
              </a:pPr>
              <a:r>
                <a:rPr lang="en-US" dirty="0">
                  <a:solidFill>
                    <a:srgbClr val="663300"/>
                  </a:solidFill>
                  <a:latin typeface="微软雅黑" panose="020B0503020204020204" pitchFamily="34" charset="-122"/>
                  <a:ea typeface="微软雅黑" panose="020B0503020204020204" pitchFamily="34" charset="-122"/>
                </a:rPr>
                <a:t>    </a:t>
              </a:r>
              <a:r>
                <a:rPr dirty="0">
                  <a:latin typeface="微软雅黑" panose="020B0503020204020204" pitchFamily="34" charset="-122"/>
                  <a:ea typeface="微软雅黑" panose="020B0503020204020204" pitchFamily="34" charset="-122"/>
                </a:rPr>
                <a:t>湖南是一方红色热土，走出了毛泽东、刘少奇、任弼时、彭德怀、贺龙、罗荣桓等老一辈革命家，发生了秋收起义、湘南暴动、通道转兵等重大历史事件，大批共产党人在这片热土谱写了感天动地的英雄壮歌。要教育引导广大党员、干部发扬革命传统，传承红色基因，牢记初心使命，走好新时代长征路。</a:t>
              </a:r>
              <a:endParaRPr dirty="0">
                <a:latin typeface="微软雅黑" panose="020B0503020204020204" pitchFamily="34" charset="-122"/>
                <a:ea typeface="微软雅黑" panose="020B0503020204020204" pitchFamily="34" charset="-122"/>
              </a:endParaRPr>
            </a:p>
            <a:p>
              <a:pPr algn="r">
                <a:lnSpc>
                  <a:spcPct val="100000"/>
                </a:lnSpc>
              </a:pPr>
              <a:r>
                <a:rPr lang="en-US" dirty="0">
                  <a:latin typeface="微软雅黑" panose="020B0503020204020204" pitchFamily="34" charset="-122"/>
                  <a:ea typeface="微软雅黑" panose="020B0503020204020204" pitchFamily="34" charset="-122"/>
                </a:rPr>
                <a:t>——</a:t>
              </a:r>
              <a:r>
                <a:rPr dirty="0">
                  <a:latin typeface="微软雅黑" panose="020B0503020204020204" pitchFamily="34" charset="-122"/>
                  <a:ea typeface="微软雅黑" panose="020B0503020204020204" pitchFamily="34" charset="-122"/>
                </a:rPr>
                <a:t>2020年9月18日在湖南考察工作结束时的讲话</a:t>
              </a:r>
              <a:endParaRPr dirty="0">
                <a:latin typeface="微软雅黑" panose="020B0503020204020204" pitchFamily="34" charset="-122"/>
                <a:ea typeface="微软雅黑" panose="020B0503020204020204" pitchFamily="34" charset="-122"/>
              </a:endParaRPr>
            </a:p>
          </p:txBody>
        </p:sp>
        <p:sp>
          <p:nvSpPr>
            <p:cNvPr id="6" name="矩形 5"/>
            <p:cNvSpPr/>
            <p:nvPr/>
          </p:nvSpPr>
          <p:spPr bwMode="auto">
            <a:xfrm>
              <a:off x="959" y="4150"/>
              <a:ext cx="17127" cy="5074"/>
            </a:xfrm>
            <a:prstGeom prst="rect">
              <a:avLst/>
            </a:prstGeom>
            <a:noFill/>
            <a:ln w="9525" cap="flat" cmpd="sng" algn="ctr">
              <a:solidFill>
                <a:srgbClr val="C00000"/>
              </a:solidFill>
              <a:prstDash val="dash"/>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1600" b="0" i="0" u="none" strike="noStrike" cap="none" normalizeH="0" baseline="0">
                <a:ln>
                  <a:noFill/>
                </a:ln>
                <a:solidFill>
                  <a:schemeClr val="tx1"/>
                </a:solidFill>
                <a:effectLst/>
                <a:latin typeface="Arial" panose="020B0604020202020204" pitchFamily="34" charset="0"/>
                <a:ea typeface="宋体" panose="02010600030101010101" pitchFamily="2" charset="-122"/>
              </a:endParaRPr>
            </a:p>
          </p:txBody>
        </p:sp>
      </p:grpSp>
    </p:spTree>
  </p:cSld>
  <p:clrMapOvr>
    <a:masterClrMapping/>
  </p:clrMapOvr>
  <p:transition>
    <p:pull/>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474844" y="47625"/>
            <a:ext cx="11395757" cy="521970"/>
          </a:xfrm>
          <a:prstGeom prst="rect">
            <a:avLst/>
          </a:prstGeom>
          <a:noFill/>
          <a:ln>
            <a:noFill/>
          </a:ln>
        </p:spPr>
        <p:txBody>
          <a:bodyPr wrap="square" rtlCol="0">
            <a:spAutoFit/>
          </a:bodyPr>
          <a:lstStyle/>
          <a:p>
            <a:r>
              <a:rPr lang="zh-CN" altLang="en-US" sz="2800" b="1" dirty="0">
                <a:solidFill>
                  <a:schemeClr val="bg1"/>
                </a:solidFill>
                <a:effectLst>
                  <a:outerShdw blurRad="38100" dist="38100" dir="2700000" algn="tl">
                    <a:srgbClr val="000000">
                      <a:alpha val="43137"/>
                    </a:srgbClr>
                  </a:outerShdw>
                </a:effectLst>
                <a:latin typeface="微软雅黑" panose="020B0503020204020204" pitchFamily="82" charset="2"/>
                <a:ea typeface="微软雅黑" panose="020B0503020204020204" pitchFamily="82" charset="2"/>
              </a:rPr>
              <a:t>《用好红色资源，传承好红色基因，把红色江山世世代代传下去》</a:t>
            </a:r>
            <a:endParaRPr lang="zh-CN" altLang="en-US" sz="2800" b="1" dirty="0">
              <a:solidFill>
                <a:schemeClr val="bg1"/>
              </a:solidFill>
              <a:effectLst>
                <a:outerShdw blurRad="38100" dist="38100" dir="2700000" algn="tl">
                  <a:srgbClr val="000000">
                    <a:alpha val="43137"/>
                  </a:srgbClr>
                </a:outerShdw>
              </a:effectLst>
              <a:latin typeface="微软雅黑" panose="020B0503020204020204" pitchFamily="82" charset="2"/>
              <a:ea typeface="微软雅黑" panose="020B0503020204020204" pitchFamily="82" charset="2"/>
            </a:endParaRPr>
          </a:p>
        </p:txBody>
      </p:sp>
      <p:grpSp>
        <p:nvGrpSpPr>
          <p:cNvPr id="8" name="组合 7"/>
          <p:cNvGrpSpPr/>
          <p:nvPr/>
        </p:nvGrpSpPr>
        <p:grpSpPr>
          <a:xfrm>
            <a:off x="581025" y="1276985"/>
            <a:ext cx="11183620" cy="2639602"/>
            <a:chOff x="959" y="4150"/>
            <a:chExt cx="17127" cy="8784"/>
          </a:xfrm>
        </p:grpSpPr>
        <p:sp>
          <p:nvSpPr>
            <p:cNvPr id="9" name="矩形 8"/>
            <p:cNvSpPr/>
            <p:nvPr/>
          </p:nvSpPr>
          <p:spPr>
            <a:xfrm>
              <a:off x="1117" y="4641"/>
              <a:ext cx="16772" cy="7677"/>
            </a:xfrm>
            <a:prstGeom prst="rect">
              <a:avLst/>
            </a:prstGeom>
          </p:spPr>
          <p:txBody>
            <a:bodyPr wrap="square">
              <a:spAutoFit/>
            </a:bodyPr>
            <a:lstStyle/>
            <a:p>
              <a:pPr>
                <a:lnSpc>
                  <a:spcPct val="100000"/>
                </a:lnSpc>
              </a:pPr>
              <a:r>
                <a:rPr lang="en-US" dirty="0">
                  <a:solidFill>
                    <a:srgbClr val="663300"/>
                  </a:solidFill>
                  <a:latin typeface="微软雅黑" panose="020B0503020204020204" pitchFamily="34" charset="-122"/>
                  <a:ea typeface="微软雅黑" panose="020B0503020204020204" pitchFamily="34" charset="-122"/>
                </a:rPr>
                <a:t>    </a:t>
              </a:r>
              <a:r>
                <a:rPr dirty="0">
                  <a:latin typeface="微软雅黑" panose="020B0503020204020204" pitchFamily="34" charset="-122"/>
                  <a:ea typeface="微软雅黑" panose="020B0503020204020204" pitchFamily="34" charset="-122"/>
                </a:rPr>
                <a:t>当年长征时，红军在贵州活动时间最长、活动范围最广，为我们留下宝贵精神财富。遵义会议是我们党历史上一次具有伟大转折意义的重要会议。这次会议在红军第五次反“围剿”失败和长征初期严重受挫的历史关头召开，确立了毛泽东同志在党中央和红军的领导地位，开始确立了以毛泽东同志为主要代表的马克思主义正确路线在党中央的领导地位，开始形成以毛泽东同志为核心的党的第一代中央领导集体，开启了我们党独立自主解决中国革命实际问题的新阶段，在最危急关头挽救了党、挽救了红军、挽救了中国革命。遵义会议的鲜明特点是坚持真理、修正错误，确立党中央的正确领导，创造性地制定和实施符合中国革命特点的战略策略。这在今天仍然具有十分重要的意义。</a:t>
              </a:r>
              <a:endParaRPr dirty="0">
                <a:latin typeface="微软雅黑" panose="020B0503020204020204" pitchFamily="34" charset="-122"/>
                <a:ea typeface="微软雅黑" panose="020B0503020204020204" pitchFamily="34" charset="-122"/>
              </a:endParaRPr>
            </a:p>
            <a:p>
              <a:pPr algn="r">
                <a:lnSpc>
                  <a:spcPct val="100000"/>
                </a:lnSpc>
              </a:pPr>
              <a:r>
                <a:rPr lang="en-US" dirty="0">
                  <a:latin typeface="微软雅黑" panose="020B0503020204020204" pitchFamily="34" charset="-122"/>
                  <a:ea typeface="微软雅黑" panose="020B0503020204020204" pitchFamily="34" charset="-122"/>
                </a:rPr>
                <a:t>——</a:t>
              </a:r>
              <a:r>
                <a:rPr dirty="0">
                  <a:latin typeface="微软雅黑" panose="020B0503020204020204" pitchFamily="34" charset="-122"/>
                  <a:ea typeface="微软雅黑" panose="020B0503020204020204" pitchFamily="34" charset="-122"/>
                </a:rPr>
                <a:t>2021年2月5日在贵州考察调研时的讲话</a:t>
              </a:r>
              <a:endParaRPr dirty="0">
                <a:latin typeface="微软雅黑" panose="020B0503020204020204" pitchFamily="34" charset="-122"/>
                <a:ea typeface="微软雅黑" panose="020B0503020204020204" pitchFamily="34" charset="-122"/>
              </a:endParaRPr>
            </a:p>
          </p:txBody>
        </p:sp>
        <p:sp>
          <p:nvSpPr>
            <p:cNvPr id="10" name="矩形 9"/>
            <p:cNvSpPr/>
            <p:nvPr/>
          </p:nvSpPr>
          <p:spPr bwMode="auto">
            <a:xfrm>
              <a:off x="959" y="4150"/>
              <a:ext cx="17127" cy="8784"/>
            </a:xfrm>
            <a:prstGeom prst="rect">
              <a:avLst/>
            </a:prstGeom>
            <a:noFill/>
            <a:ln w="9525" cap="flat" cmpd="sng" algn="ctr">
              <a:solidFill>
                <a:srgbClr val="C00000"/>
              </a:solidFill>
              <a:prstDash val="dash"/>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1600" b="0" i="0" u="none" strike="noStrike" cap="none" normalizeH="0" baseline="0">
                <a:ln>
                  <a:noFill/>
                </a:ln>
                <a:solidFill>
                  <a:schemeClr val="tx1"/>
                </a:solidFill>
                <a:effectLst/>
                <a:latin typeface="Arial" panose="020B0604020202020204" pitchFamily="34" charset="0"/>
                <a:ea typeface="宋体" panose="02010600030101010101" pitchFamily="2" charset="-122"/>
              </a:endParaRPr>
            </a:p>
          </p:txBody>
        </p:sp>
      </p:grpSp>
      <p:grpSp>
        <p:nvGrpSpPr>
          <p:cNvPr id="4" name="组合 3"/>
          <p:cNvGrpSpPr/>
          <p:nvPr/>
        </p:nvGrpSpPr>
        <p:grpSpPr>
          <a:xfrm>
            <a:off x="567690" y="4181475"/>
            <a:ext cx="11183620" cy="2299430"/>
            <a:chOff x="959" y="4150"/>
            <a:chExt cx="17127" cy="6774"/>
          </a:xfrm>
        </p:grpSpPr>
        <p:sp>
          <p:nvSpPr>
            <p:cNvPr id="5" name="矩形 4"/>
            <p:cNvSpPr/>
            <p:nvPr/>
          </p:nvSpPr>
          <p:spPr>
            <a:xfrm>
              <a:off x="1117" y="4641"/>
              <a:ext cx="16772" cy="5981"/>
            </a:xfrm>
            <a:prstGeom prst="rect">
              <a:avLst/>
            </a:prstGeom>
          </p:spPr>
          <p:txBody>
            <a:bodyPr wrap="square">
              <a:spAutoFit/>
            </a:bodyPr>
            <a:lstStyle/>
            <a:p>
              <a:pPr>
                <a:lnSpc>
                  <a:spcPct val="100000"/>
                </a:lnSpc>
              </a:pPr>
              <a:r>
                <a:rPr lang="en-US" dirty="0">
                  <a:solidFill>
                    <a:srgbClr val="663300"/>
                  </a:solidFill>
                  <a:latin typeface="微软雅黑" panose="020B0503020204020204" pitchFamily="34" charset="-122"/>
                  <a:ea typeface="微软雅黑" panose="020B0503020204020204" pitchFamily="34" charset="-122"/>
                </a:rPr>
                <a:t>    </a:t>
              </a:r>
              <a:r>
                <a:rPr dirty="0">
                  <a:latin typeface="微软雅黑" panose="020B0503020204020204" pitchFamily="34" charset="-122"/>
                  <a:ea typeface="微软雅黑" panose="020B0503020204020204" pitchFamily="34" charset="-122"/>
                </a:rPr>
                <a:t>福建是革命老区，党史事件多、红色资源多、革命先辈多，开展党史学习教育具有独特优势。要在党史学习教育中做到学史明理，明理是增信、崇德、力行的前提。要从党的辉煌成就、艰辛历程、历史经验、优良传统中深刻领悟中国共产党为什么能、马克思主义为什么行、中国特色社会主义为什么好等道理，弄清楚其中的历史逻辑、理论逻辑、实践逻辑。要深刻领悟坚持中国共产党领导的历史必然性，坚定对党的领导的自信。要深刻领悟马克思主义及其中国化创新理论的真理性，增强自觉贯彻落实党的创新理论的坚定性。要深刻领悟中国特色社会主义道路的正确性，坚定不移走中国特色社会主义这条唯一正确的道路。</a:t>
              </a:r>
              <a:endParaRPr dirty="0">
                <a:latin typeface="微软雅黑" panose="020B0503020204020204" pitchFamily="34" charset="-122"/>
                <a:ea typeface="微软雅黑" panose="020B0503020204020204" pitchFamily="34" charset="-122"/>
              </a:endParaRPr>
            </a:p>
            <a:p>
              <a:pPr algn="r">
                <a:lnSpc>
                  <a:spcPct val="100000"/>
                </a:lnSpc>
              </a:pPr>
              <a:r>
                <a:rPr lang="en-US" dirty="0">
                  <a:latin typeface="微软雅黑" panose="020B0503020204020204" pitchFamily="34" charset="-122"/>
                  <a:ea typeface="微软雅黑" panose="020B0503020204020204" pitchFamily="34" charset="-122"/>
                </a:rPr>
                <a:t>——</a:t>
              </a:r>
              <a:r>
                <a:rPr dirty="0">
                  <a:latin typeface="微软雅黑" panose="020B0503020204020204" pitchFamily="34" charset="-122"/>
                  <a:ea typeface="微软雅黑" panose="020B0503020204020204" pitchFamily="34" charset="-122"/>
                </a:rPr>
                <a:t>2021年3月25日在福建考察时的讲话</a:t>
              </a:r>
              <a:endParaRPr dirty="0">
                <a:latin typeface="微软雅黑" panose="020B0503020204020204" pitchFamily="34" charset="-122"/>
                <a:ea typeface="微软雅黑" panose="020B0503020204020204" pitchFamily="34" charset="-122"/>
              </a:endParaRPr>
            </a:p>
          </p:txBody>
        </p:sp>
        <p:sp>
          <p:nvSpPr>
            <p:cNvPr id="6" name="矩形 5"/>
            <p:cNvSpPr/>
            <p:nvPr/>
          </p:nvSpPr>
          <p:spPr bwMode="auto">
            <a:xfrm>
              <a:off x="959" y="4150"/>
              <a:ext cx="17127" cy="6774"/>
            </a:xfrm>
            <a:prstGeom prst="rect">
              <a:avLst/>
            </a:prstGeom>
            <a:noFill/>
            <a:ln w="9525" cap="flat" cmpd="sng" algn="ctr">
              <a:solidFill>
                <a:srgbClr val="C00000"/>
              </a:solidFill>
              <a:prstDash val="dash"/>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1600" b="0" i="0" u="none" strike="noStrike" cap="none" normalizeH="0" baseline="0">
                <a:ln>
                  <a:noFill/>
                </a:ln>
                <a:solidFill>
                  <a:schemeClr val="tx1"/>
                </a:solidFill>
                <a:effectLst/>
                <a:latin typeface="Arial" panose="020B0604020202020204" pitchFamily="34" charset="0"/>
                <a:ea typeface="宋体" panose="02010600030101010101" pitchFamily="2" charset="-122"/>
              </a:endParaRPr>
            </a:p>
          </p:txBody>
        </p:sp>
      </p:grpSp>
    </p:spTree>
  </p:cSld>
  <p:clrMapOvr>
    <a:masterClrMapping/>
  </p:clrMapOvr>
  <p:transition>
    <p:pull/>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淘宝店chenying0907出品 41"/>
          <p:cNvSpPr>
            <a:spLocks noChangeArrowheads="1"/>
          </p:cNvSpPr>
          <p:nvPr/>
        </p:nvSpPr>
        <p:spPr bwMode="auto">
          <a:xfrm>
            <a:off x="2492051" y="1422237"/>
            <a:ext cx="1093946" cy="17312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80" tIns="34290" rIns="68580" bIns="34290">
            <a:spAutoFit/>
          </a:bodyPr>
          <a:lstStyle/>
          <a:p>
            <a:r>
              <a:rPr lang="zh-CN" altLang="en-US" sz="5400" b="1" dirty="0">
                <a:solidFill>
                  <a:srgbClr val="C00000"/>
                </a:solidFill>
                <a:latin typeface="微软雅黑" panose="020B0503020204020204" pitchFamily="34" charset="-122"/>
                <a:ea typeface="微软雅黑" panose="020B0503020204020204" pitchFamily="34" charset="-122"/>
                <a:sym typeface="微软雅黑" panose="020B0503020204020204" pitchFamily="34" charset="-122"/>
              </a:rPr>
              <a:t>目录</a:t>
            </a:r>
            <a:endParaRPr lang="zh-CN" altLang="en-US" sz="5400" dirty="0"/>
          </a:p>
        </p:txBody>
      </p:sp>
      <p:sp>
        <p:nvSpPr>
          <p:cNvPr id="5" name="淘宝店chenying0907出品 46"/>
          <p:cNvSpPr>
            <a:spLocks noChangeArrowheads="1"/>
          </p:cNvSpPr>
          <p:nvPr/>
        </p:nvSpPr>
        <p:spPr bwMode="auto">
          <a:xfrm>
            <a:off x="3535942" y="1571847"/>
            <a:ext cx="34289" cy="3702844"/>
          </a:xfrm>
          <a:prstGeom prst="rect">
            <a:avLst/>
          </a:prstGeom>
          <a:solidFill>
            <a:srgbClr val="C80000"/>
          </a:solidFill>
          <a:ln>
            <a:noFill/>
          </a:ln>
          <a:extLs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nchor="ctr"/>
          <a:lstStyle/>
          <a:p>
            <a:pPr algn="ctr"/>
            <a:endParaRPr lang="zh-CN" altLang="zh-CN">
              <a:solidFill>
                <a:srgbClr val="7F7F7F"/>
              </a:solidFill>
              <a:latin typeface="宋体" panose="02010600030101010101" pitchFamily="2" charset="-122"/>
              <a:sym typeface="宋体" panose="02010600030101010101" pitchFamily="2" charset="-122"/>
            </a:endParaRPr>
          </a:p>
        </p:txBody>
      </p:sp>
      <p:grpSp>
        <p:nvGrpSpPr>
          <p:cNvPr id="6" name="组合 5"/>
          <p:cNvGrpSpPr/>
          <p:nvPr/>
        </p:nvGrpSpPr>
        <p:grpSpPr>
          <a:xfrm>
            <a:off x="4511462" y="1737294"/>
            <a:ext cx="7155259" cy="706755"/>
            <a:chOff x="4605256" y="1257444"/>
            <a:chExt cx="7155259" cy="706755"/>
          </a:xfrm>
        </p:grpSpPr>
        <p:sp>
          <p:nvSpPr>
            <p:cNvPr id="7" name="文本框 6"/>
            <p:cNvSpPr txBox="1"/>
            <p:nvPr/>
          </p:nvSpPr>
          <p:spPr>
            <a:xfrm>
              <a:off x="5323149" y="1257444"/>
              <a:ext cx="6437366" cy="706755"/>
            </a:xfrm>
            <a:prstGeom prst="rect">
              <a:avLst/>
            </a:prstGeom>
            <a:noFill/>
            <a:ln>
              <a:noFill/>
            </a:ln>
          </p:spPr>
          <p:txBody>
            <a:bodyPr wrap="square" rtlCol="0">
              <a:spAutoFit/>
            </a:bodyPr>
            <a:lstStyle/>
            <a:p>
              <a:r>
                <a:rPr lang="zh-CN" altLang="en-US" sz="2000" dirty="0">
                  <a:latin typeface="微软雅黑" panose="020B0503020204020204" pitchFamily="82" charset="2"/>
                  <a:ea typeface="微软雅黑" panose="020B0503020204020204" pitchFamily="82" charset="2"/>
                </a:rPr>
                <a:t>习近平的重要文章《用好红色资源，传承好红色基因，把红色江山世世代代传下去》</a:t>
              </a:r>
              <a:endParaRPr lang="zh-CN" altLang="en-US" sz="2000" dirty="0">
                <a:latin typeface="微软雅黑" panose="020B0503020204020204" pitchFamily="82" charset="2"/>
                <a:ea typeface="微软雅黑" panose="020B0503020204020204" pitchFamily="82" charset="2"/>
              </a:endParaRPr>
            </a:p>
          </p:txBody>
        </p:sp>
        <p:sp>
          <p:nvSpPr>
            <p:cNvPr id="8" name="矩形 7"/>
            <p:cNvSpPr/>
            <p:nvPr/>
          </p:nvSpPr>
          <p:spPr>
            <a:xfrm>
              <a:off x="4605256" y="1308638"/>
              <a:ext cx="675087" cy="654569"/>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800" b="1" dirty="0">
                  <a:latin typeface="微软雅黑" panose="020B0503020204020204" pitchFamily="82" charset="2"/>
                  <a:ea typeface="微软雅黑" panose="020B0503020204020204" pitchFamily="82" charset="2"/>
                </a:rPr>
                <a:t>01</a:t>
              </a:r>
              <a:endParaRPr lang="zh-CN" altLang="en-US" sz="2800" b="1" dirty="0">
                <a:latin typeface="微软雅黑" panose="020B0503020204020204" pitchFamily="82" charset="2"/>
                <a:ea typeface="微软雅黑" panose="020B0503020204020204" pitchFamily="82" charset="2"/>
              </a:endParaRPr>
            </a:p>
          </p:txBody>
        </p:sp>
      </p:grpSp>
      <p:grpSp>
        <p:nvGrpSpPr>
          <p:cNvPr id="9" name="组合 8"/>
          <p:cNvGrpSpPr/>
          <p:nvPr/>
        </p:nvGrpSpPr>
        <p:grpSpPr>
          <a:xfrm>
            <a:off x="4511462" y="2757382"/>
            <a:ext cx="7155260" cy="654050"/>
            <a:chOff x="4605256" y="1308638"/>
            <a:chExt cx="7155260" cy="654569"/>
          </a:xfrm>
        </p:grpSpPr>
        <p:sp>
          <p:nvSpPr>
            <p:cNvPr id="10" name="文本框 9"/>
            <p:cNvSpPr txBox="1"/>
            <p:nvPr/>
          </p:nvSpPr>
          <p:spPr>
            <a:xfrm>
              <a:off x="5323149" y="1410240"/>
              <a:ext cx="6437367" cy="399096"/>
            </a:xfrm>
            <a:prstGeom prst="rect">
              <a:avLst/>
            </a:prstGeom>
            <a:noFill/>
            <a:ln>
              <a:noFill/>
            </a:ln>
          </p:spPr>
          <p:txBody>
            <a:bodyPr wrap="square" rtlCol="0">
              <a:spAutoFit/>
            </a:bodyPr>
            <a:lstStyle/>
            <a:p>
              <a:r>
                <a:rPr lang="zh-CN" altLang="en-US" sz="2000" dirty="0">
                  <a:latin typeface="微软雅黑" panose="020B0503020204020204" pitchFamily="82" charset="2"/>
                  <a:ea typeface="微软雅黑" panose="020B0503020204020204" pitchFamily="82" charset="2"/>
                </a:rPr>
                <a:t>习近平致电祝贺天问一号成功着陆火星</a:t>
              </a:r>
              <a:endParaRPr lang="zh-CN" altLang="en-US" sz="2000" dirty="0">
                <a:latin typeface="微软雅黑" panose="020B0503020204020204" pitchFamily="82" charset="2"/>
                <a:ea typeface="微软雅黑" panose="020B0503020204020204" pitchFamily="82" charset="2"/>
              </a:endParaRPr>
            </a:p>
          </p:txBody>
        </p:sp>
        <p:sp>
          <p:nvSpPr>
            <p:cNvPr id="11" name="矩形 10"/>
            <p:cNvSpPr/>
            <p:nvPr/>
          </p:nvSpPr>
          <p:spPr>
            <a:xfrm>
              <a:off x="4605256" y="1308638"/>
              <a:ext cx="675087" cy="654569"/>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800" b="1" dirty="0" smtClean="0">
                  <a:latin typeface="微软雅黑" panose="020B0503020204020204" pitchFamily="82" charset="2"/>
                  <a:ea typeface="微软雅黑" panose="020B0503020204020204" pitchFamily="82" charset="2"/>
                </a:rPr>
                <a:t>02</a:t>
              </a:r>
              <a:endParaRPr lang="zh-CN" altLang="en-US" sz="2800" b="1" dirty="0">
                <a:latin typeface="微软雅黑" panose="020B0503020204020204" pitchFamily="82" charset="2"/>
                <a:ea typeface="微软雅黑" panose="020B0503020204020204" pitchFamily="82" charset="2"/>
              </a:endParaRPr>
            </a:p>
          </p:txBody>
        </p:sp>
      </p:grpSp>
      <p:grpSp>
        <p:nvGrpSpPr>
          <p:cNvPr id="12" name="组合 11"/>
          <p:cNvGrpSpPr/>
          <p:nvPr/>
        </p:nvGrpSpPr>
        <p:grpSpPr>
          <a:xfrm>
            <a:off x="4511462" y="3725757"/>
            <a:ext cx="7034094" cy="654050"/>
            <a:chOff x="4605256" y="1308638"/>
            <a:chExt cx="7034094" cy="654569"/>
          </a:xfrm>
        </p:grpSpPr>
        <p:sp>
          <p:nvSpPr>
            <p:cNvPr id="13" name="文本框 12"/>
            <p:cNvSpPr txBox="1"/>
            <p:nvPr/>
          </p:nvSpPr>
          <p:spPr>
            <a:xfrm>
              <a:off x="5305044" y="1413865"/>
              <a:ext cx="6334306" cy="398780"/>
            </a:xfrm>
            <a:prstGeom prst="rect">
              <a:avLst/>
            </a:prstGeom>
            <a:noFill/>
            <a:ln>
              <a:noFill/>
            </a:ln>
          </p:spPr>
          <p:txBody>
            <a:bodyPr wrap="square" rtlCol="0">
              <a:spAutoFit/>
            </a:bodyPr>
            <a:lstStyle/>
            <a:p>
              <a:r>
                <a:rPr lang="zh-CN" altLang="en-US" sz="2000" dirty="0">
                  <a:latin typeface="微软雅黑" panose="020B0503020204020204" pitchFamily="82" charset="2"/>
                  <a:ea typeface="微软雅黑" panose="020B0503020204020204" pitchFamily="82" charset="2"/>
                </a:rPr>
                <a:t>习近平给</a:t>
              </a:r>
              <a:r>
                <a:rPr lang="en-US" altLang="zh-CN" sz="2000" dirty="0">
                  <a:latin typeface="微软雅黑" panose="020B0503020204020204" pitchFamily="82" charset="2"/>
                  <a:ea typeface="微软雅黑" panose="020B0503020204020204" pitchFamily="82" charset="2"/>
                </a:rPr>
                <a:t>《</a:t>
              </a:r>
              <a:r>
                <a:rPr lang="zh-CN" altLang="en-US" sz="2000" dirty="0">
                  <a:latin typeface="微软雅黑" panose="020B0503020204020204" pitchFamily="82" charset="2"/>
                  <a:ea typeface="微软雅黑" panose="020B0503020204020204" pitchFamily="82" charset="2"/>
                </a:rPr>
                <a:t>文史哲</a:t>
              </a:r>
              <a:r>
                <a:rPr lang="en-US" altLang="zh-CN" sz="2000" dirty="0">
                  <a:latin typeface="微软雅黑" panose="020B0503020204020204" pitchFamily="82" charset="2"/>
                  <a:ea typeface="微软雅黑" panose="020B0503020204020204" pitchFamily="82" charset="2"/>
                </a:rPr>
                <a:t>》</a:t>
              </a:r>
              <a:r>
                <a:rPr lang="zh-CN" altLang="en-US" sz="2000" dirty="0">
                  <a:latin typeface="微软雅黑" panose="020B0503020204020204" pitchFamily="82" charset="2"/>
                  <a:ea typeface="微软雅黑" panose="020B0503020204020204" pitchFamily="82" charset="2"/>
                </a:rPr>
                <a:t>编辑部全体编辑人员回信</a:t>
              </a:r>
              <a:endParaRPr lang="zh-CN" altLang="en-US" sz="2000" dirty="0">
                <a:latin typeface="微软雅黑" panose="020B0503020204020204" pitchFamily="82" charset="2"/>
                <a:ea typeface="微软雅黑" panose="020B0503020204020204" pitchFamily="82" charset="2"/>
              </a:endParaRPr>
            </a:p>
          </p:txBody>
        </p:sp>
        <p:sp>
          <p:nvSpPr>
            <p:cNvPr id="14" name="矩形 13"/>
            <p:cNvSpPr/>
            <p:nvPr/>
          </p:nvSpPr>
          <p:spPr>
            <a:xfrm>
              <a:off x="4605256" y="1308638"/>
              <a:ext cx="675087" cy="654569"/>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800" b="1" dirty="0" smtClean="0">
                  <a:latin typeface="微软雅黑" panose="020B0503020204020204" pitchFamily="82" charset="2"/>
                  <a:ea typeface="微软雅黑" panose="020B0503020204020204" pitchFamily="82" charset="2"/>
                </a:rPr>
                <a:t>03</a:t>
              </a:r>
              <a:endParaRPr lang="zh-CN" altLang="en-US" sz="2800" b="1" dirty="0">
                <a:latin typeface="微软雅黑" panose="020B0503020204020204" pitchFamily="82" charset="2"/>
                <a:ea typeface="微软雅黑" panose="020B0503020204020204" pitchFamily="82" charset="2"/>
              </a:endParaRPr>
            </a:p>
          </p:txBody>
        </p:sp>
      </p:grpSp>
      <p:grpSp>
        <p:nvGrpSpPr>
          <p:cNvPr id="15" name="组合 14"/>
          <p:cNvGrpSpPr/>
          <p:nvPr/>
        </p:nvGrpSpPr>
        <p:grpSpPr>
          <a:xfrm>
            <a:off x="4511462" y="4694132"/>
            <a:ext cx="7348578" cy="654050"/>
            <a:chOff x="4605256" y="1308638"/>
            <a:chExt cx="7348578" cy="654569"/>
          </a:xfrm>
        </p:grpSpPr>
        <p:sp>
          <p:nvSpPr>
            <p:cNvPr id="16" name="文本框 15"/>
            <p:cNvSpPr txBox="1"/>
            <p:nvPr/>
          </p:nvSpPr>
          <p:spPr>
            <a:xfrm>
              <a:off x="5323149" y="1417246"/>
              <a:ext cx="6630685" cy="400428"/>
            </a:xfrm>
            <a:prstGeom prst="rect">
              <a:avLst/>
            </a:prstGeom>
            <a:noFill/>
            <a:ln>
              <a:noFill/>
            </a:ln>
          </p:spPr>
          <p:txBody>
            <a:bodyPr wrap="square" rtlCol="0">
              <a:spAutoFit/>
            </a:bodyPr>
            <a:lstStyle/>
            <a:p>
              <a:r>
                <a:rPr lang="zh-CN" altLang="en-US" sz="2000" dirty="0">
                  <a:latin typeface="微软雅黑" panose="020B0503020204020204" pitchFamily="82" charset="2"/>
                  <a:ea typeface="微软雅黑" panose="020B0503020204020204" pitchFamily="82" charset="2"/>
                </a:rPr>
                <a:t>习近平向全国广大劳动群众致以节日的祝贺和诚挚的慰问</a:t>
              </a:r>
              <a:endParaRPr lang="zh-CN" altLang="en-US" sz="2000" dirty="0">
                <a:latin typeface="微软雅黑" panose="020B0503020204020204" pitchFamily="82" charset="2"/>
                <a:ea typeface="微软雅黑" panose="020B0503020204020204" pitchFamily="82" charset="2"/>
              </a:endParaRPr>
            </a:p>
          </p:txBody>
        </p:sp>
        <p:sp>
          <p:nvSpPr>
            <p:cNvPr id="17" name="矩形 16"/>
            <p:cNvSpPr/>
            <p:nvPr/>
          </p:nvSpPr>
          <p:spPr>
            <a:xfrm>
              <a:off x="4605256" y="1308638"/>
              <a:ext cx="675087" cy="654569"/>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800" b="1" dirty="0" smtClean="0">
                  <a:latin typeface="微软雅黑" panose="020B0503020204020204" pitchFamily="82" charset="2"/>
                  <a:ea typeface="微软雅黑" panose="020B0503020204020204" pitchFamily="82" charset="2"/>
                </a:rPr>
                <a:t>04</a:t>
              </a:r>
              <a:endParaRPr lang="zh-CN" altLang="en-US" sz="2800" b="1" dirty="0">
                <a:latin typeface="微软雅黑" panose="020B0503020204020204" pitchFamily="82" charset="2"/>
                <a:ea typeface="微软雅黑" panose="020B0503020204020204" pitchFamily="82" charset="2"/>
              </a:endParaRPr>
            </a:p>
          </p:txBody>
        </p:sp>
      </p:grpSp>
      <p:grpSp>
        <p:nvGrpSpPr>
          <p:cNvPr id="2" name="组合 1"/>
          <p:cNvGrpSpPr/>
          <p:nvPr/>
        </p:nvGrpSpPr>
        <p:grpSpPr>
          <a:xfrm>
            <a:off x="4511462" y="5662507"/>
            <a:ext cx="7155260" cy="654050"/>
            <a:chOff x="4605256" y="1308638"/>
            <a:chExt cx="7155260" cy="654569"/>
          </a:xfrm>
        </p:grpSpPr>
        <p:sp>
          <p:nvSpPr>
            <p:cNvPr id="3" name="文本框 2"/>
            <p:cNvSpPr txBox="1"/>
            <p:nvPr/>
          </p:nvSpPr>
          <p:spPr>
            <a:xfrm>
              <a:off x="5323149" y="1417246"/>
              <a:ext cx="6437367" cy="399096"/>
            </a:xfrm>
            <a:prstGeom prst="rect">
              <a:avLst/>
            </a:prstGeom>
            <a:noFill/>
            <a:ln>
              <a:noFill/>
            </a:ln>
          </p:spPr>
          <p:txBody>
            <a:bodyPr wrap="square" rtlCol="0">
              <a:spAutoFit/>
            </a:bodyPr>
            <a:lstStyle/>
            <a:p>
              <a:r>
                <a:rPr sz="2000" dirty="0">
                  <a:latin typeface="微软雅黑" panose="020B0503020204020204" pitchFamily="82" charset="2"/>
                  <a:ea typeface="微软雅黑" panose="020B0503020204020204" pitchFamily="82" charset="2"/>
                  <a:sym typeface="+mn-ea"/>
                </a:rPr>
                <a:t>习近平总书记关于青年工作重要论述综述</a:t>
              </a:r>
              <a:endParaRPr sz="2000" dirty="0">
                <a:latin typeface="微软雅黑" panose="020B0503020204020204" pitchFamily="82" charset="2"/>
                <a:ea typeface="微软雅黑" panose="020B0503020204020204" pitchFamily="82" charset="2"/>
                <a:sym typeface="+mn-ea"/>
              </a:endParaRPr>
            </a:p>
          </p:txBody>
        </p:sp>
        <p:sp>
          <p:nvSpPr>
            <p:cNvPr id="18" name="矩形 17"/>
            <p:cNvSpPr/>
            <p:nvPr/>
          </p:nvSpPr>
          <p:spPr>
            <a:xfrm>
              <a:off x="4605256" y="1308638"/>
              <a:ext cx="675087" cy="654569"/>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800" b="1" dirty="0" smtClean="0">
                  <a:latin typeface="微软雅黑" panose="020B0503020204020204" pitchFamily="82" charset="2"/>
                  <a:ea typeface="微软雅黑" panose="020B0503020204020204" pitchFamily="82" charset="2"/>
                </a:rPr>
                <a:t>0</a:t>
              </a:r>
              <a:r>
                <a:rPr lang="en-US" sz="2800" b="1" dirty="0" smtClean="0">
                  <a:latin typeface="微软雅黑" panose="020B0503020204020204" pitchFamily="82" charset="2"/>
                  <a:ea typeface="微软雅黑" panose="020B0503020204020204" pitchFamily="82" charset="2"/>
                </a:rPr>
                <a:t>5</a:t>
              </a:r>
              <a:endParaRPr lang="en-US" sz="2800" b="1" dirty="0">
                <a:latin typeface="微软雅黑" panose="020B0503020204020204" pitchFamily="82" charset="2"/>
                <a:ea typeface="微软雅黑" panose="020B0503020204020204" pitchFamily="82" charset="2"/>
              </a:endParaRPr>
            </a:p>
          </p:txBody>
        </p:sp>
      </p:grpSp>
    </p:spTree>
  </p:cSld>
  <p:clrMapOvr>
    <a:masterClrMapping/>
  </p:clrMapOvr>
  <p:transition spd="med">
    <p:pull/>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609554" y="4419174"/>
            <a:ext cx="11169004" cy="1334631"/>
          </a:xfrm>
        </p:spPr>
        <p:txBody>
          <a:bodyPr>
            <a:noAutofit/>
          </a:bodyPr>
          <a:lstStyle/>
          <a:p>
            <a:pPr marL="0" indent="0">
              <a:lnSpc>
                <a:spcPct val="150000"/>
              </a:lnSpc>
              <a:buNone/>
            </a:pPr>
            <a:r>
              <a:rPr lang="zh-CN" altLang="en-US" sz="1600" b="1" dirty="0">
                <a:latin typeface="微软雅黑" panose="020B0503020204020204" pitchFamily="34" charset="-122"/>
                <a:ea typeface="微软雅黑" panose="020B0503020204020204" pitchFamily="34" charset="-122"/>
              </a:rPr>
              <a:t>我国首次火星探测任务于</a:t>
            </a:r>
            <a:r>
              <a:rPr lang="en-US" altLang="zh-CN" sz="1600" b="1" dirty="0">
                <a:latin typeface="微软雅黑" panose="020B0503020204020204" pitchFamily="34" charset="-122"/>
                <a:ea typeface="微软雅黑" panose="020B0503020204020204" pitchFamily="34" charset="-122"/>
              </a:rPr>
              <a:t>2016</a:t>
            </a:r>
            <a:r>
              <a:rPr lang="zh-CN" altLang="en-US" sz="1600" b="1" dirty="0">
                <a:latin typeface="微软雅黑" panose="020B0503020204020204" pitchFamily="34" charset="-122"/>
                <a:ea typeface="微软雅黑" panose="020B0503020204020204" pitchFamily="34" charset="-122"/>
              </a:rPr>
              <a:t>年立项，计划通过一次任务实现火星环绕、着陆和巡视探测。天问一号探测器于</a:t>
            </a:r>
            <a:r>
              <a:rPr lang="en-US" altLang="zh-CN" sz="1600" b="1" dirty="0">
                <a:latin typeface="微软雅黑" panose="020B0503020204020204" pitchFamily="34" charset="-122"/>
                <a:ea typeface="微软雅黑" panose="020B0503020204020204" pitchFamily="34" charset="-122"/>
              </a:rPr>
              <a:t>2020</a:t>
            </a:r>
            <a:r>
              <a:rPr lang="zh-CN" altLang="en-US" sz="1600" b="1" dirty="0">
                <a:latin typeface="微软雅黑" panose="020B0503020204020204" pitchFamily="34" charset="-122"/>
                <a:ea typeface="微软雅黑" panose="020B0503020204020204" pitchFamily="34" charset="-122"/>
              </a:rPr>
              <a:t>年</a:t>
            </a:r>
            <a:r>
              <a:rPr lang="en-US" altLang="zh-CN" sz="1600" b="1" dirty="0">
                <a:latin typeface="微软雅黑" panose="020B0503020204020204" pitchFamily="34" charset="-122"/>
                <a:ea typeface="微软雅黑" panose="020B0503020204020204" pitchFamily="34" charset="-122"/>
              </a:rPr>
              <a:t>7</a:t>
            </a:r>
            <a:r>
              <a:rPr lang="zh-CN" altLang="en-US" sz="1600" b="1" dirty="0">
                <a:latin typeface="微软雅黑" panose="020B0503020204020204" pitchFamily="34" charset="-122"/>
                <a:ea typeface="微软雅黑" panose="020B0503020204020204" pitchFamily="34" charset="-122"/>
              </a:rPr>
              <a:t>月</a:t>
            </a:r>
            <a:r>
              <a:rPr lang="en-US" altLang="zh-CN" sz="1600" b="1" dirty="0">
                <a:latin typeface="微软雅黑" panose="020B0503020204020204" pitchFamily="34" charset="-122"/>
                <a:ea typeface="微软雅黑" panose="020B0503020204020204" pitchFamily="34" charset="-122"/>
              </a:rPr>
              <a:t>23</a:t>
            </a:r>
            <a:r>
              <a:rPr lang="zh-CN" altLang="en-US" sz="1600" b="1" dirty="0">
                <a:latin typeface="微软雅黑" panose="020B0503020204020204" pitchFamily="34" charset="-122"/>
                <a:ea typeface="微软雅黑" panose="020B0503020204020204" pitchFamily="34" charset="-122"/>
              </a:rPr>
              <a:t>日在海南文昌由长征五号运载火箭成功发射，</a:t>
            </a:r>
            <a:r>
              <a:rPr lang="en-US" altLang="zh-CN" sz="1600" b="1" dirty="0">
                <a:latin typeface="微软雅黑" panose="020B0503020204020204" pitchFamily="34" charset="-122"/>
                <a:ea typeface="微软雅黑" panose="020B0503020204020204" pitchFamily="34" charset="-122"/>
              </a:rPr>
              <a:t>2021</a:t>
            </a:r>
            <a:r>
              <a:rPr lang="zh-CN" altLang="en-US" sz="1600" b="1" dirty="0">
                <a:latin typeface="微软雅黑" panose="020B0503020204020204" pitchFamily="34" charset="-122"/>
                <a:ea typeface="微软雅黑" panose="020B0503020204020204" pitchFamily="34" charset="-122"/>
              </a:rPr>
              <a:t>年</a:t>
            </a:r>
            <a:r>
              <a:rPr lang="en-US" altLang="zh-CN" sz="1600" b="1" dirty="0">
                <a:latin typeface="微软雅黑" panose="020B0503020204020204" pitchFamily="34" charset="-122"/>
                <a:ea typeface="微软雅黑" panose="020B0503020204020204" pitchFamily="34" charset="-122"/>
              </a:rPr>
              <a:t>2</a:t>
            </a:r>
            <a:r>
              <a:rPr lang="zh-CN" altLang="en-US" sz="1600" b="1" dirty="0">
                <a:latin typeface="微软雅黑" panose="020B0503020204020204" pitchFamily="34" charset="-122"/>
                <a:ea typeface="微软雅黑" panose="020B0503020204020204" pitchFamily="34" charset="-122"/>
              </a:rPr>
              <a:t>月</a:t>
            </a:r>
            <a:r>
              <a:rPr lang="en-US" altLang="zh-CN" sz="1600" b="1" dirty="0">
                <a:latin typeface="微软雅黑" panose="020B0503020204020204" pitchFamily="34" charset="-122"/>
                <a:ea typeface="微软雅黑" panose="020B0503020204020204" pitchFamily="34" charset="-122"/>
              </a:rPr>
              <a:t>10</a:t>
            </a:r>
            <a:r>
              <a:rPr lang="zh-CN" altLang="en-US" sz="1600" b="1" dirty="0">
                <a:latin typeface="微软雅黑" panose="020B0503020204020204" pitchFamily="34" charset="-122"/>
                <a:ea typeface="微软雅黑" panose="020B0503020204020204" pitchFamily="34" charset="-122"/>
              </a:rPr>
              <a:t>日成功实施火星捕获，成为我国第一颗人造火星卫星，</a:t>
            </a:r>
            <a:r>
              <a:rPr lang="en-US" altLang="zh-CN" sz="1600" b="1" dirty="0">
                <a:latin typeface="微软雅黑" panose="020B0503020204020204" pitchFamily="34" charset="-122"/>
                <a:ea typeface="微软雅黑" panose="020B0503020204020204" pitchFamily="34" charset="-122"/>
              </a:rPr>
              <a:t>2</a:t>
            </a:r>
            <a:r>
              <a:rPr lang="zh-CN" altLang="en-US" sz="1600" b="1" dirty="0">
                <a:latin typeface="微软雅黑" panose="020B0503020204020204" pitchFamily="34" charset="-122"/>
                <a:ea typeface="微软雅黑" panose="020B0503020204020204" pitchFamily="34" charset="-122"/>
              </a:rPr>
              <a:t>月</a:t>
            </a:r>
            <a:r>
              <a:rPr lang="en-US" altLang="zh-CN" sz="1600" b="1" dirty="0">
                <a:latin typeface="微软雅黑" panose="020B0503020204020204" pitchFamily="34" charset="-122"/>
                <a:ea typeface="微软雅黑" panose="020B0503020204020204" pitchFamily="34" charset="-122"/>
              </a:rPr>
              <a:t>24</a:t>
            </a:r>
            <a:r>
              <a:rPr lang="zh-CN" altLang="en-US" sz="1600" b="1" dirty="0">
                <a:latin typeface="微软雅黑" panose="020B0503020204020204" pitchFamily="34" charset="-122"/>
                <a:ea typeface="微软雅黑" panose="020B0503020204020204" pitchFamily="34" charset="-122"/>
              </a:rPr>
              <a:t>日探测器进入火星停泊轨道，开展了为期约</a:t>
            </a:r>
            <a:r>
              <a:rPr lang="en-US" altLang="zh-CN" sz="1600" b="1" dirty="0">
                <a:latin typeface="微软雅黑" panose="020B0503020204020204" pitchFamily="34" charset="-122"/>
                <a:ea typeface="微软雅黑" panose="020B0503020204020204" pitchFamily="34" charset="-122"/>
              </a:rPr>
              <a:t>3</a:t>
            </a:r>
            <a:r>
              <a:rPr lang="zh-CN" altLang="en-US" sz="1600" b="1" dirty="0">
                <a:latin typeface="微软雅黑" panose="020B0503020204020204" pitchFamily="34" charset="-122"/>
                <a:ea typeface="微软雅黑" panose="020B0503020204020204" pitchFamily="34" charset="-122"/>
              </a:rPr>
              <a:t>个月的环绕探测，为顺利着陆火星奠定了基础。天问一号探测器成功着陆火星，是我国首次实现地外行星着陆，使我国成为第二个成功着陆火星的国家。中国国家航天局与欧空局、阿根廷、法国、奥地利等国际航天组织和国家航天机构开展了有关项目合作，将共同为探索宇宙奥秘、增进对火星演化的认知、了解生命起源等贡献智慧和力量。</a:t>
            </a:r>
            <a:endParaRPr lang="zh-CN" altLang="en-US" sz="1600" b="1" dirty="0">
              <a:latin typeface="微软雅黑" panose="020B0503020204020204" pitchFamily="34" charset="-122"/>
              <a:ea typeface="微软雅黑" panose="020B0503020204020204" pitchFamily="34" charset="-122"/>
            </a:endParaRPr>
          </a:p>
        </p:txBody>
      </p:sp>
      <p:cxnSp>
        <p:nvCxnSpPr>
          <p:cNvPr id="5" name="直接连接符 4"/>
          <p:cNvCxnSpPr/>
          <p:nvPr>
            <p:custDataLst>
              <p:tags r:id="rId1"/>
            </p:custDataLst>
          </p:nvPr>
        </p:nvCxnSpPr>
        <p:spPr>
          <a:xfrm>
            <a:off x="610829" y="2359819"/>
            <a:ext cx="5583227" cy="0"/>
          </a:xfrm>
          <a:prstGeom prst="line">
            <a:avLst/>
          </a:prstGeom>
          <a:ln w="12700">
            <a:solidFill>
              <a:srgbClr val="BFBFBF"/>
            </a:solidFill>
            <a:prstDash val="solid"/>
          </a:ln>
        </p:spPr>
        <p:style>
          <a:lnRef idx="1">
            <a:schemeClr val="accent1"/>
          </a:lnRef>
          <a:fillRef idx="0">
            <a:schemeClr val="accent1"/>
          </a:fillRef>
          <a:effectRef idx="0">
            <a:schemeClr val="accent1"/>
          </a:effectRef>
          <a:fontRef idx="minor">
            <a:schemeClr val="tx1"/>
          </a:fontRef>
        </p:style>
      </p:cxnSp>
      <p:sp>
        <p:nvSpPr>
          <p:cNvPr id="6" name="文本框 5"/>
          <p:cNvSpPr txBox="1"/>
          <p:nvPr>
            <p:custDataLst>
              <p:tags r:id="rId2"/>
            </p:custDataLst>
          </p:nvPr>
        </p:nvSpPr>
        <p:spPr>
          <a:xfrm>
            <a:off x="609555" y="1401869"/>
            <a:ext cx="5486445" cy="958193"/>
          </a:xfrm>
          <a:prstGeom prst="rect">
            <a:avLst/>
          </a:prstGeom>
          <a:noFill/>
        </p:spPr>
        <p:txBody>
          <a:bodyPr wrap="square" lIns="63500" tIns="25400" rIns="63500" bIns="25400" rtlCol="0" anchor="b" anchorCtr="0">
            <a:noAutofit/>
          </a:bodyPr>
          <a:lstStyle/>
          <a:p>
            <a:pPr>
              <a:buSzPct val="100000"/>
            </a:pPr>
            <a:r>
              <a:rPr lang="zh-CN" altLang="en-US" sz="3600" b="1" spc="160" dirty="0">
                <a:solidFill>
                  <a:srgbClr val="C00000"/>
                </a:solidFill>
                <a:latin typeface="微软雅黑" panose="020B0503020204020204" pitchFamily="34" charset="-122"/>
                <a:ea typeface="微软雅黑" panose="020B0503020204020204" pitchFamily="34" charset="-122"/>
              </a:rPr>
              <a:t>习近平致电祝贺天问一号成功着陆火星</a:t>
            </a:r>
            <a:endParaRPr lang="zh-CN" altLang="en-US" sz="3600" b="1" spc="160" dirty="0">
              <a:solidFill>
                <a:srgbClr val="C00000"/>
              </a:solidFill>
              <a:latin typeface="微软雅黑" panose="020B0503020204020204" pitchFamily="34" charset="-122"/>
              <a:ea typeface="微软雅黑" panose="020B0503020204020204" pitchFamily="34" charset="-122"/>
            </a:endParaRPr>
          </a:p>
        </p:txBody>
      </p:sp>
      <p:sp>
        <p:nvSpPr>
          <p:cNvPr id="7" name="Title 6"/>
          <p:cNvSpPr txBox="1"/>
          <p:nvPr>
            <p:custDataLst>
              <p:tags r:id="rId3"/>
            </p:custDataLst>
          </p:nvPr>
        </p:nvSpPr>
        <p:spPr>
          <a:xfrm>
            <a:off x="609555" y="2406741"/>
            <a:ext cx="5755032" cy="904379"/>
          </a:xfrm>
          <a:prstGeom prst="rect">
            <a:avLst/>
          </a:prstGeom>
          <a:noFill/>
          <a:ln w="3175">
            <a:noFill/>
            <a:prstDash val="dash"/>
          </a:ln>
        </p:spPr>
        <p:txBody>
          <a:bodyPr wrap="square" lIns="63500" tIns="25400" rIns="63500" bIns="25400" anchor="t" anchorCtr="0">
            <a:noAutofit/>
          </a:bodyPr>
          <a:lstStyle>
            <a:lvl1pPr algn="l" defTabSz="913765" rtl="0" eaLnBrk="1" latinLnBrk="0" hangingPunct="1">
              <a:lnSpc>
                <a:spcPct val="90000"/>
              </a:lnSpc>
              <a:spcBef>
                <a:spcPct val="0"/>
              </a:spcBef>
              <a:buNone/>
              <a:defRPr lang="en-US" sz="2745" b="0" kern="1200" cap="none" spc="-49" baseline="0" dirty="0" smtClean="0">
                <a:ln w="3175">
                  <a:noFill/>
                </a:ln>
                <a:solidFill>
                  <a:schemeClr val="tx1"/>
                </a:solidFill>
                <a:effectLst/>
                <a:latin typeface="+mj-lt"/>
                <a:ea typeface="+mn-ea"/>
                <a:cs typeface="Segoe UI" panose="020B0502040204020203" pitchFamily="34" charset="0"/>
              </a:defRPr>
            </a:lvl1pPr>
          </a:lstStyle>
          <a:p>
            <a:pPr lvl="0">
              <a:lnSpc>
                <a:spcPct val="120000"/>
              </a:lnSpc>
              <a:spcBef>
                <a:spcPts val="0"/>
              </a:spcBef>
              <a:spcAft>
                <a:spcPts val="800"/>
              </a:spcAft>
              <a:buSzPct val="100000"/>
            </a:pPr>
            <a:r>
              <a:rPr lang="en-US" altLang="zh-CN" sz="1800" spc="100" dirty="0">
                <a:ln w="3175">
                  <a:noFill/>
                  <a:prstDash val="dash"/>
                </a:ln>
                <a:solidFill>
                  <a:srgbClr val="404040"/>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rPr>
              <a:t>5</a:t>
            </a:r>
            <a:r>
              <a:rPr lang="zh-CN" altLang="en-US" sz="1800" spc="100" dirty="0">
                <a:ln w="3175">
                  <a:noFill/>
                  <a:prstDash val="dash"/>
                </a:ln>
                <a:solidFill>
                  <a:srgbClr val="404040"/>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rPr>
              <a:t>月</a:t>
            </a:r>
            <a:r>
              <a:rPr lang="en-US" altLang="zh-CN" sz="1800" spc="100" dirty="0">
                <a:ln w="3175">
                  <a:noFill/>
                  <a:prstDash val="dash"/>
                </a:ln>
                <a:solidFill>
                  <a:srgbClr val="404040"/>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rPr>
              <a:t>15</a:t>
            </a:r>
            <a:r>
              <a:rPr lang="zh-CN" altLang="en-US" sz="1800" spc="100" dirty="0">
                <a:ln w="3175">
                  <a:noFill/>
                  <a:prstDash val="dash"/>
                </a:ln>
                <a:solidFill>
                  <a:srgbClr val="404040"/>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rPr>
              <a:t>日</a:t>
            </a:r>
            <a:r>
              <a:rPr lang="en-US" altLang="zh-CN" sz="1800" spc="100" dirty="0">
                <a:ln w="3175">
                  <a:noFill/>
                  <a:prstDash val="dash"/>
                </a:ln>
                <a:solidFill>
                  <a:srgbClr val="404040"/>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rPr>
              <a:t>7</a:t>
            </a:r>
            <a:r>
              <a:rPr lang="zh-CN" altLang="en-US" sz="1800" spc="100" dirty="0">
                <a:ln w="3175">
                  <a:noFill/>
                  <a:prstDash val="dash"/>
                </a:ln>
                <a:solidFill>
                  <a:srgbClr val="404040"/>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rPr>
              <a:t>时</a:t>
            </a:r>
            <a:r>
              <a:rPr lang="en-US" altLang="zh-CN" sz="1800" spc="100" dirty="0">
                <a:ln w="3175">
                  <a:noFill/>
                  <a:prstDash val="dash"/>
                </a:ln>
                <a:solidFill>
                  <a:srgbClr val="404040"/>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rPr>
              <a:t>18</a:t>
            </a:r>
            <a:r>
              <a:rPr lang="zh-CN" altLang="en-US" sz="1800" spc="100" dirty="0">
                <a:ln w="3175">
                  <a:noFill/>
                  <a:prstDash val="dash"/>
                </a:ln>
                <a:solidFill>
                  <a:srgbClr val="404040"/>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rPr>
              <a:t>分，天问一号探测器成功着陆于火星乌托邦平原南部预选着陆区，我国首次火星探测任务着陆火星取得成功。中共中央总书记、国家主席、中央军委主席习近平致贺电，代表党中央、国务院和中央军委，向首次火星探测任务指挥部并参加任务的全体同志致以热烈的祝贺和诚挚的问候。</a:t>
            </a:r>
            <a:endParaRPr lang="zh-CN" altLang="en-US" sz="1800" spc="100" dirty="0">
              <a:ln w="3175">
                <a:noFill/>
                <a:prstDash val="dash"/>
              </a:ln>
              <a:solidFill>
                <a:srgbClr val="404040"/>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endParaRPr>
          </a:p>
          <a:p>
            <a:pPr lvl="0">
              <a:lnSpc>
                <a:spcPct val="120000"/>
              </a:lnSpc>
              <a:spcBef>
                <a:spcPts val="0"/>
              </a:spcBef>
              <a:spcAft>
                <a:spcPts val="800"/>
              </a:spcAft>
              <a:buSzPct val="100000"/>
            </a:pPr>
            <a:endParaRPr sz="1800" b="1" spc="100" dirty="0">
              <a:ln w="3175">
                <a:noFill/>
                <a:prstDash val="dash"/>
              </a:ln>
              <a:solidFill>
                <a:srgbClr val="404040"/>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endParaRPr>
          </a:p>
        </p:txBody>
      </p:sp>
      <p:pic>
        <p:nvPicPr>
          <p:cNvPr id="1026" name="Picture 2" descr="https://gimg2.baidu.com/image_search/src=http%3A%2F%2Fimagepphcloud.thepaper.cn%2Fpph%2Fimage%2F131%2F972%2F991.jpg&amp;refer=http%3A%2F%2Fimagepphcloud.thepaper.cn&amp;app=2002&amp;size=f9999,10000&amp;q=a80&amp;n=0&amp;g=0n&amp;fmt=jpeg?sec=1623808525&amp;t=3b633baf45a02db6fdf74afa2ac9a38d"/>
          <p:cNvPicPr>
            <a:picLocks noChangeAspect="1" noChangeArrowheads="1"/>
          </p:cNvPicPr>
          <p:nvPr/>
        </p:nvPicPr>
        <p:blipFill rotWithShape="1">
          <a:blip r:embed="rId4">
            <a:extLst>
              <a:ext uri="{28A0092B-C50C-407E-A947-70E740481C1C}">
                <a14:useLocalDpi xmlns:a14="http://schemas.microsoft.com/office/drawing/2010/main" val="0"/>
              </a:ext>
            </a:extLst>
          </a:blip>
          <a:srcRect l="3809" r="1874"/>
          <a:stretch>
            <a:fillRect/>
          </a:stretch>
        </p:blipFill>
        <p:spPr bwMode="auto">
          <a:xfrm>
            <a:off x="6364587" y="1284174"/>
            <a:ext cx="5241956" cy="318026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pull/>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文本框 7"/>
          <p:cNvSpPr txBox="1"/>
          <p:nvPr/>
        </p:nvSpPr>
        <p:spPr>
          <a:xfrm>
            <a:off x="579422" y="47625"/>
            <a:ext cx="11291179" cy="521970"/>
          </a:xfrm>
          <a:prstGeom prst="rect">
            <a:avLst/>
          </a:prstGeom>
          <a:noFill/>
          <a:ln>
            <a:noFill/>
          </a:ln>
        </p:spPr>
        <p:txBody>
          <a:bodyPr wrap="square" rtlCol="0">
            <a:spAutoFit/>
          </a:bodyPr>
          <a:lstStyle/>
          <a:p>
            <a:r>
              <a:rPr lang="zh-CN" altLang="en-US" sz="2800" b="1" dirty="0">
                <a:solidFill>
                  <a:schemeClr val="bg1"/>
                </a:solidFill>
                <a:effectLst>
                  <a:outerShdw blurRad="38100" dist="38100" dir="2700000" algn="tl">
                    <a:srgbClr val="000000">
                      <a:alpha val="43137"/>
                    </a:srgbClr>
                  </a:outerShdw>
                </a:effectLst>
                <a:latin typeface="微软雅黑" panose="020B0503020204020204" pitchFamily="82" charset="2"/>
                <a:ea typeface="微软雅黑" panose="020B0503020204020204" pitchFamily="82" charset="2"/>
              </a:rPr>
              <a:t>习近平致电祝贺天问一号成功着陆火星</a:t>
            </a:r>
            <a:endParaRPr lang="zh-CN" altLang="en-US" sz="2800" b="1" dirty="0">
              <a:solidFill>
                <a:schemeClr val="bg1"/>
              </a:solidFill>
              <a:effectLst>
                <a:outerShdw blurRad="38100" dist="38100" dir="2700000" algn="tl">
                  <a:srgbClr val="000000">
                    <a:alpha val="43137"/>
                  </a:srgbClr>
                </a:outerShdw>
              </a:effectLst>
              <a:latin typeface="微软雅黑" panose="020B0503020204020204" pitchFamily="82" charset="2"/>
              <a:ea typeface="微软雅黑" panose="020B0503020204020204" pitchFamily="82" charset="2"/>
            </a:endParaRPr>
          </a:p>
        </p:txBody>
      </p:sp>
      <p:grpSp>
        <p:nvGrpSpPr>
          <p:cNvPr id="3" name="组合 2"/>
          <p:cNvGrpSpPr/>
          <p:nvPr/>
        </p:nvGrpSpPr>
        <p:grpSpPr>
          <a:xfrm>
            <a:off x="4173649" y="950307"/>
            <a:ext cx="7468916" cy="5317335"/>
            <a:chOff x="534155" y="1381540"/>
            <a:chExt cx="11153676" cy="4420258"/>
          </a:xfrm>
        </p:grpSpPr>
        <p:sp>
          <p:nvSpPr>
            <p:cNvPr id="4" name="矩形 3"/>
            <p:cNvSpPr/>
            <p:nvPr/>
          </p:nvSpPr>
          <p:spPr>
            <a:xfrm>
              <a:off x="534155" y="1381540"/>
              <a:ext cx="11153676" cy="4420258"/>
            </a:xfrm>
            <a:prstGeom prst="rect">
              <a:avLst/>
            </a:prstGeom>
            <a:noFill/>
            <a:ln w="158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Text Box 4"/>
            <p:cNvSpPr txBox="1">
              <a:spLocks noChangeArrowheads="1"/>
            </p:cNvSpPr>
            <p:nvPr/>
          </p:nvSpPr>
          <p:spPr bwMode="auto">
            <a:xfrm>
              <a:off x="797569" y="1381540"/>
              <a:ext cx="10436629" cy="4253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342900" indent="-342900">
                <a:lnSpc>
                  <a:spcPct val="150000"/>
                </a:lnSpc>
                <a:buClr>
                  <a:srgbClr val="C00000"/>
                </a:buClr>
                <a:buFont typeface="Wingdings" panose="05000000000000000000" pitchFamily="2" charset="2"/>
                <a:buChar char="p"/>
              </a:pPr>
              <a:r>
                <a:rPr lang="zh-CN" altLang="en-US" sz="2000" dirty="0">
                  <a:latin typeface="微软雅黑" panose="020B0503020204020204" pitchFamily="82" charset="2"/>
                  <a:ea typeface="微软雅黑" panose="020B0503020204020204" pitchFamily="82" charset="2"/>
                </a:rPr>
                <a:t>习近平在贺电中指出，天问一号探测器着陆火星，迈出了我国星际探测征程的重要一步，实现了从地月系到行星际的跨越，在火星上首次留下中国人的印迹，这是我国航天事业发展的又一具有里程碑意义的进展。你们勇于挑战、追求卓越，使我国在行星探测领域进入世界先进行列，祖国和人民将永远铭记你们的卓越功勋！</a:t>
              </a:r>
              <a:endParaRPr lang="zh-CN" altLang="en-US" sz="2000" dirty="0">
                <a:latin typeface="微软雅黑" panose="020B0503020204020204" pitchFamily="82" charset="2"/>
                <a:ea typeface="微软雅黑" panose="020B0503020204020204" pitchFamily="82" charset="2"/>
              </a:endParaRPr>
            </a:p>
            <a:p>
              <a:pPr marL="342900" indent="-342900">
                <a:lnSpc>
                  <a:spcPct val="150000"/>
                </a:lnSpc>
                <a:buClr>
                  <a:srgbClr val="C00000"/>
                </a:buClr>
                <a:buFont typeface="Wingdings" panose="05000000000000000000" pitchFamily="2" charset="2"/>
                <a:buChar char="p"/>
              </a:pPr>
              <a:endParaRPr lang="zh-CN" altLang="en-US" sz="2000" dirty="0">
                <a:latin typeface="微软雅黑" panose="020B0503020204020204" pitchFamily="82" charset="2"/>
                <a:ea typeface="微软雅黑" panose="020B0503020204020204" pitchFamily="82" charset="2"/>
              </a:endParaRPr>
            </a:p>
            <a:p>
              <a:pPr marL="342900" indent="-342900">
                <a:lnSpc>
                  <a:spcPct val="150000"/>
                </a:lnSpc>
                <a:buClr>
                  <a:srgbClr val="C00000"/>
                </a:buClr>
                <a:buFont typeface="Wingdings" panose="05000000000000000000" pitchFamily="2" charset="2"/>
                <a:buChar char="p"/>
              </a:pPr>
              <a:r>
                <a:rPr lang="zh-CN" altLang="en-US" sz="2000" dirty="0" smtClean="0">
                  <a:latin typeface="微软雅黑" panose="020B0503020204020204" pitchFamily="82" charset="2"/>
                  <a:ea typeface="微软雅黑" panose="020B0503020204020204" pitchFamily="82" charset="2"/>
                </a:rPr>
                <a:t>习近平</a:t>
              </a:r>
              <a:r>
                <a:rPr lang="zh-CN" altLang="en-US" sz="2000" dirty="0">
                  <a:latin typeface="微软雅黑" panose="020B0503020204020204" pitchFamily="82" charset="2"/>
                  <a:ea typeface="微软雅黑" panose="020B0503020204020204" pitchFamily="82" charset="2"/>
                </a:rPr>
                <a:t>强调，希望你们再接再厉，精心组织实施好火星巡视科学探测，坚持科技自立自强，精心推进行星探测等航天重大工程，加快建设航天强国，为探索宇宙奥秘、促进人类和平与发展的崇高事业作出新的更大</a:t>
              </a:r>
              <a:r>
                <a:rPr lang="zh-CN" altLang="en-US" sz="2000" dirty="0" smtClean="0">
                  <a:latin typeface="微软雅黑" panose="020B0503020204020204" pitchFamily="82" charset="2"/>
                  <a:ea typeface="微软雅黑" panose="020B0503020204020204" pitchFamily="82" charset="2"/>
                </a:rPr>
                <a:t>贡献！</a:t>
              </a:r>
              <a:endParaRPr lang="zh-CN" altLang="en-US" sz="2000" dirty="0">
                <a:latin typeface="微软雅黑" panose="020B0503020204020204" pitchFamily="82" charset="2"/>
                <a:ea typeface="微软雅黑" panose="020B0503020204020204" pitchFamily="82" charset="2"/>
              </a:endParaRPr>
            </a:p>
          </p:txBody>
        </p:sp>
      </p:grpSp>
      <p:pic>
        <p:nvPicPr>
          <p:cNvPr id="6" name="Picture 2" descr="https://gimg2.baidu.com/image_search/src=http%3A%2F%2Fpic.cyol.com%2Fimg%2F20210515%2Fimg_96004fd095d1e9b660d7a09296bb94bde146.jpeg&amp;refer=http%3A%2F%2Fpic.cyol.com&amp;app=2002&amp;size=f9999,10000&amp;q=a80&amp;n=0&amp;g=0n&amp;fmt=jpeg?sec=1623809276&amp;t=5b71eec276dcadd5c3eef3dfb86a37ee"/>
          <p:cNvPicPr>
            <a:picLocks noChangeAspect="1" noChangeArrowheads="1"/>
          </p:cNvPicPr>
          <p:nvPr/>
        </p:nvPicPr>
        <p:blipFill rotWithShape="1">
          <a:blip r:embed="rId1">
            <a:extLst>
              <a:ext uri="{28A0092B-C50C-407E-A947-70E740481C1C}">
                <a14:useLocalDpi xmlns:a14="http://schemas.microsoft.com/office/drawing/2010/main" val="0"/>
              </a:ext>
            </a:extLst>
          </a:blip>
          <a:srcRect b="5939"/>
          <a:stretch>
            <a:fillRect/>
          </a:stretch>
        </p:blipFill>
        <p:spPr bwMode="auto">
          <a:xfrm>
            <a:off x="388423" y="949720"/>
            <a:ext cx="3494225" cy="5317922"/>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pull/>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6975475" y="1383062"/>
            <a:ext cx="4225290" cy="2797143"/>
          </a:xfrm>
          <a:prstGeom prst="rect">
            <a:avLst/>
          </a:prstGeom>
        </p:spPr>
      </p:pic>
      <p:sp>
        <p:nvSpPr>
          <p:cNvPr id="3" name="内容占位符 2"/>
          <p:cNvSpPr>
            <a:spLocks noGrp="1"/>
          </p:cNvSpPr>
          <p:nvPr>
            <p:ph idx="1"/>
          </p:nvPr>
        </p:nvSpPr>
        <p:spPr>
          <a:xfrm>
            <a:off x="572301" y="4327706"/>
            <a:ext cx="10974374" cy="2022545"/>
          </a:xfrm>
        </p:spPr>
        <p:txBody>
          <a:bodyPr>
            <a:normAutofit/>
          </a:bodyPr>
          <a:lstStyle/>
          <a:p>
            <a:pPr marL="0" indent="0">
              <a:lnSpc>
                <a:spcPct val="150000"/>
              </a:lnSpc>
              <a:buNone/>
            </a:pPr>
            <a:r>
              <a:rPr lang="zh-CN" altLang="en-US" sz="2000" b="1" dirty="0">
                <a:latin typeface="微软雅黑" panose="020B0503020204020204" pitchFamily="34" charset="-122"/>
                <a:ea typeface="微软雅黑" panose="020B0503020204020204" pitchFamily="34" charset="-122"/>
              </a:rPr>
              <a:t>山东大学</a:t>
            </a:r>
            <a:r>
              <a:rPr lang="en-US" altLang="zh-CN" sz="2000" b="1" dirty="0">
                <a:latin typeface="微软雅黑" panose="020B0503020204020204" pitchFamily="34" charset="-122"/>
                <a:ea typeface="微软雅黑" panose="020B0503020204020204" pitchFamily="34" charset="-122"/>
              </a:rPr>
              <a:t>《</a:t>
            </a:r>
            <a:r>
              <a:rPr lang="zh-CN" altLang="en-US" sz="2000" b="1" dirty="0">
                <a:latin typeface="微软雅黑" panose="020B0503020204020204" pitchFamily="34" charset="-122"/>
                <a:ea typeface="微软雅黑" panose="020B0503020204020204" pitchFamily="34" charset="-122"/>
              </a:rPr>
              <a:t>文史哲</a:t>
            </a:r>
            <a:r>
              <a:rPr lang="en-US" altLang="zh-CN" sz="2000" b="1" dirty="0">
                <a:latin typeface="微软雅黑" panose="020B0503020204020204" pitchFamily="34" charset="-122"/>
                <a:ea typeface="微软雅黑" panose="020B0503020204020204" pitchFamily="34" charset="-122"/>
              </a:rPr>
              <a:t>》</a:t>
            </a:r>
            <a:r>
              <a:rPr lang="zh-CN" altLang="en-US" sz="2000" b="1" dirty="0">
                <a:latin typeface="微软雅黑" panose="020B0503020204020204" pitchFamily="34" charset="-122"/>
                <a:ea typeface="微软雅黑" panose="020B0503020204020204" pitchFamily="34" charset="-122"/>
              </a:rPr>
              <a:t>杂志创办于</a:t>
            </a:r>
            <a:r>
              <a:rPr lang="en-US" altLang="zh-CN" sz="2000" b="1" dirty="0">
                <a:latin typeface="微软雅黑" panose="020B0503020204020204" pitchFamily="34" charset="-122"/>
                <a:ea typeface="微软雅黑" panose="020B0503020204020204" pitchFamily="34" charset="-122"/>
              </a:rPr>
              <a:t>1951</a:t>
            </a:r>
            <a:r>
              <a:rPr lang="zh-CN" altLang="en-US" sz="2000" b="1" dirty="0">
                <a:latin typeface="微软雅黑" panose="020B0503020204020204" pitchFamily="34" charset="-122"/>
                <a:ea typeface="微软雅黑" panose="020B0503020204020204" pitchFamily="34" charset="-122"/>
              </a:rPr>
              <a:t>年</a:t>
            </a:r>
            <a:r>
              <a:rPr lang="en-US" altLang="zh-CN" sz="2000" b="1" dirty="0">
                <a:latin typeface="微软雅黑" panose="020B0503020204020204" pitchFamily="34" charset="-122"/>
                <a:ea typeface="微软雅黑" panose="020B0503020204020204" pitchFamily="34" charset="-122"/>
              </a:rPr>
              <a:t>5</a:t>
            </a:r>
            <a:r>
              <a:rPr lang="zh-CN" altLang="en-US" sz="2000" b="1" dirty="0">
                <a:latin typeface="微软雅黑" panose="020B0503020204020204" pitchFamily="34" charset="-122"/>
                <a:ea typeface="微软雅黑" panose="020B0503020204020204" pitchFamily="34" charset="-122"/>
              </a:rPr>
              <a:t>月，是新中国成立后创刊的首家高校文科学报，也是我国目前刊龄最长的综合性人文社科学术期刊。近日，</a:t>
            </a:r>
            <a:r>
              <a:rPr lang="en-US" altLang="zh-CN" sz="2000" b="1" dirty="0">
                <a:latin typeface="微软雅黑" panose="020B0503020204020204" pitchFamily="34" charset="-122"/>
                <a:ea typeface="微软雅黑" panose="020B0503020204020204" pitchFamily="34" charset="-122"/>
              </a:rPr>
              <a:t>《</a:t>
            </a:r>
            <a:r>
              <a:rPr lang="zh-CN" altLang="en-US" sz="2000" b="1" dirty="0">
                <a:latin typeface="微软雅黑" panose="020B0503020204020204" pitchFamily="34" charset="-122"/>
                <a:ea typeface="微软雅黑" panose="020B0503020204020204" pitchFamily="34" charset="-122"/>
              </a:rPr>
              <a:t>文史哲</a:t>
            </a:r>
            <a:r>
              <a:rPr lang="en-US" altLang="zh-CN" sz="2000" b="1" dirty="0">
                <a:latin typeface="微软雅黑" panose="020B0503020204020204" pitchFamily="34" charset="-122"/>
                <a:ea typeface="微软雅黑" panose="020B0503020204020204" pitchFamily="34" charset="-122"/>
              </a:rPr>
              <a:t>》</a:t>
            </a:r>
            <a:r>
              <a:rPr lang="zh-CN" altLang="en-US" sz="2000" b="1" dirty="0">
                <a:latin typeface="微软雅黑" panose="020B0503020204020204" pitchFamily="34" charset="-122"/>
                <a:ea typeface="微软雅黑" panose="020B0503020204020204" pitchFamily="34" charset="-122"/>
              </a:rPr>
              <a:t>编辑部全体编辑人员给习近平总书记写信，汇报了</a:t>
            </a:r>
            <a:r>
              <a:rPr lang="en-US" altLang="zh-CN" sz="2000" b="1" dirty="0">
                <a:latin typeface="微软雅黑" panose="020B0503020204020204" pitchFamily="34" charset="-122"/>
                <a:ea typeface="微软雅黑" panose="020B0503020204020204" pitchFamily="34" charset="-122"/>
              </a:rPr>
              <a:t>70</a:t>
            </a:r>
            <a:r>
              <a:rPr lang="zh-CN" altLang="en-US" sz="2000" b="1" dirty="0">
                <a:latin typeface="微软雅黑" panose="020B0503020204020204" pitchFamily="34" charset="-122"/>
                <a:ea typeface="微软雅黑" panose="020B0503020204020204" pitchFamily="34" charset="-122"/>
              </a:rPr>
              <a:t>年来的办刊成绩，表达了担负起时代使命、发挥好期刊作用、为民族复兴贡献力量的决心。</a:t>
            </a:r>
            <a:endParaRPr lang="zh-CN" altLang="en-US" sz="2000" b="1" dirty="0">
              <a:latin typeface="微软雅黑" panose="020B0503020204020204" pitchFamily="34" charset="-122"/>
              <a:ea typeface="微软雅黑" panose="020B0503020204020204" pitchFamily="34" charset="-122"/>
            </a:endParaRPr>
          </a:p>
        </p:txBody>
      </p:sp>
      <p:cxnSp>
        <p:nvCxnSpPr>
          <p:cNvPr id="5" name="直接连接符 4"/>
          <p:cNvCxnSpPr/>
          <p:nvPr>
            <p:custDataLst>
              <p:tags r:id="rId2"/>
            </p:custDataLst>
          </p:nvPr>
        </p:nvCxnSpPr>
        <p:spPr>
          <a:xfrm>
            <a:off x="610829" y="2875867"/>
            <a:ext cx="5817131" cy="0"/>
          </a:xfrm>
          <a:prstGeom prst="line">
            <a:avLst/>
          </a:prstGeom>
          <a:ln w="12700">
            <a:solidFill>
              <a:srgbClr val="BFBFBF"/>
            </a:solidFill>
            <a:prstDash val="solid"/>
          </a:ln>
        </p:spPr>
        <p:style>
          <a:lnRef idx="1">
            <a:schemeClr val="accent1"/>
          </a:lnRef>
          <a:fillRef idx="0">
            <a:schemeClr val="accent1"/>
          </a:fillRef>
          <a:effectRef idx="0">
            <a:schemeClr val="accent1"/>
          </a:effectRef>
          <a:fontRef idx="minor">
            <a:schemeClr val="tx1"/>
          </a:fontRef>
        </p:style>
      </p:cxnSp>
      <p:sp>
        <p:nvSpPr>
          <p:cNvPr id="6" name="文本框 5"/>
          <p:cNvSpPr txBox="1"/>
          <p:nvPr>
            <p:custDataLst>
              <p:tags r:id="rId3"/>
            </p:custDataLst>
          </p:nvPr>
        </p:nvSpPr>
        <p:spPr>
          <a:xfrm>
            <a:off x="609555" y="1917917"/>
            <a:ext cx="6135278" cy="958193"/>
          </a:xfrm>
          <a:prstGeom prst="rect">
            <a:avLst/>
          </a:prstGeom>
          <a:noFill/>
        </p:spPr>
        <p:txBody>
          <a:bodyPr wrap="square" lIns="63500" tIns="25400" rIns="63500" bIns="25400" rtlCol="0" anchor="b" anchorCtr="0">
            <a:noAutofit/>
          </a:bodyPr>
          <a:lstStyle/>
          <a:p>
            <a:pPr>
              <a:buSzPct val="100000"/>
            </a:pPr>
            <a:r>
              <a:rPr lang="zh-CN" altLang="en-US" sz="3600" b="1" spc="160" dirty="0">
                <a:solidFill>
                  <a:srgbClr val="C00000"/>
                </a:solidFill>
                <a:latin typeface="微软雅黑" panose="020B0503020204020204" pitchFamily="34" charset="-122"/>
                <a:ea typeface="微软雅黑" panose="020B0503020204020204" pitchFamily="34" charset="-122"/>
              </a:rPr>
              <a:t>习近平给</a:t>
            </a:r>
            <a:r>
              <a:rPr lang="en-US" altLang="zh-CN" sz="3600" b="1" spc="160" dirty="0">
                <a:solidFill>
                  <a:srgbClr val="C00000"/>
                </a:solidFill>
                <a:latin typeface="微软雅黑" panose="020B0503020204020204" pitchFamily="34" charset="-122"/>
                <a:ea typeface="微软雅黑" panose="020B0503020204020204" pitchFamily="34" charset="-122"/>
              </a:rPr>
              <a:t>《</a:t>
            </a:r>
            <a:r>
              <a:rPr lang="zh-CN" altLang="en-US" sz="3600" b="1" spc="160" dirty="0">
                <a:solidFill>
                  <a:srgbClr val="C00000"/>
                </a:solidFill>
                <a:latin typeface="微软雅黑" panose="020B0503020204020204" pitchFamily="34" charset="-122"/>
                <a:ea typeface="微软雅黑" panose="020B0503020204020204" pitchFamily="34" charset="-122"/>
              </a:rPr>
              <a:t>文史哲</a:t>
            </a:r>
            <a:r>
              <a:rPr lang="en-US" altLang="zh-CN" sz="3600" b="1" spc="160" dirty="0">
                <a:solidFill>
                  <a:srgbClr val="C00000"/>
                </a:solidFill>
                <a:latin typeface="微软雅黑" panose="020B0503020204020204" pitchFamily="34" charset="-122"/>
                <a:ea typeface="微软雅黑" panose="020B0503020204020204" pitchFamily="34" charset="-122"/>
              </a:rPr>
              <a:t>》</a:t>
            </a:r>
            <a:r>
              <a:rPr lang="zh-CN" altLang="en-US" sz="3600" b="1" spc="160" dirty="0">
                <a:solidFill>
                  <a:srgbClr val="C00000"/>
                </a:solidFill>
                <a:latin typeface="微软雅黑" panose="020B0503020204020204" pitchFamily="34" charset="-122"/>
                <a:ea typeface="微软雅黑" panose="020B0503020204020204" pitchFamily="34" charset="-122"/>
              </a:rPr>
              <a:t>编辑部全体编辑人员回信</a:t>
            </a:r>
            <a:endParaRPr lang="zh-CN" altLang="en-US" sz="3600" b="1" spc="160" dirty="0">
              <a:solidFill>
                <a:srgbClr val="C00000"/>
              </a:solidFill>
              <a:latin typeface="微软雅黑" panose="020B0503020204020204" pitchFamily="34" charset="-122"/>
              <a:ea typeface="微软雅黑" panose="020B0503020204020204" pitchFamily="34" charset="-122"/>
            </a:endParaRPr>
          </a:p>
        </p:txBody>
      </p:sp>
      <p:sp>
        <p:nvSpPr>
          <p:cNvPr id="7" name="Title 6"/>
          <p:cNvSpPr txBox="1"/>
          <p:nvPr>
            <p:custDataLst>
              <p:tags r:id="rId4"/>
            </p:custDataLst>
          </p:nvPr>
        </p:nvSpPr>
        <p:spPr>
          <a:xfrm>
            <a:off x="609554" y="2995213"/>
            <a:ext cx="5881781" cy="904379"/>
          </a:xfrm>
          <a:prstGeom prst="rect">
            <a:avLst/>
          </a:prstGeom>
          <a:noFill/>
          <a:ln w="3175">
            <a:noFill/>
            <a:prstDash val="dash"/>
          </a:ln>
        </p:spPr>
        <p:txBody>
          <a:bodyPr wrap="square" lIns="63500" tIns="25400" rIns="63500" bIns="25400" anchor="t" anchorCtr="0">
            <a:noAutofit/>
          </a:bodyPr>
          <a:lstStyle>
            <a:lvl1pPr algn="l" defTabSz="913765" rtl="0" eaLnBrk="1" latinLnBrk="0" hangingPunct="1">
              <a:lnSpc>
                <a:spcPct val="90000"/>
              </a:lnSpc>
              <a:spcBef>
                <a:spcPct val="0"/>
              </a:spcBef>
              <a:buNone/>
              <a:defRPr lang="en-US" sz="2745" b="0" kern="1200" cap="none" spc="-49" baseline="0" dirty="0" smtClean="0">
                <a:ln w="3175">
                  <a:noFill/>
                </a:ln>
                <a:solidFill>
                  <a:schemeClr val="tx1"/>
                </a:solidFill>
                <a:effectLst/>
                <a:latin typeface="+mj-lt"/>
                <a:ea typeface="+mn-ea"/>
                <a:cs typeface="Segoe UI" panose="020B0502040204020203" pitchFamily="34" charset="0"/>
              </a:defRPr>
            </a:lvl1pPr>
          </a:lstStyle>
          <a:p>
            <a:pPr lvl="0">
              <a:lnSpc>
                <a:spcPct val="120000"/>
              </a:lnSpc>
              <a:spcBef>
                <a:spcPts val="0"/>
              </a:spcBef>
              <a:spcAft>
                <a:spcPts val="800"/>
              </a:spcAft>
              <a:buSzPct val="100000"/>
            </a:pPr>
            <a:r>
              <a:rPr lang="zh-CN" altLang="en-US" sz="1800" spc="100" dirty="0">
                <a:ln w="3175">
                  <a:noFill/>
                  <a:prstDash val="dash"/>
                </a:ln>
                <a:solidFill>
                  <a:srgbClr val="404040"/>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rPr>
              <a:t>中共中央总书记、国家主席、中央军委主席习近平</a:t>
            </a:r>
            <a:r>
              <a:rPr lang="en-US" altLang="zh-CN" sz="1800" spc="100" dirty="0">
                <a:ln w="3175">
                  <a:noFill/>
                  <a:prstDash val="dash"/>
                </a:ln>
                <a:solidFill>
                  <a:srgbClr val="404040"/>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rPr>
              <a:t>5</a:t>
            </a:r>
            <a:r>
              <a:rPr lang="zh-CN" altLang="en-US" sz="1800" spc="100" dirty="0">
                <a:ln w="3175">
                  <a:noFill/>
                  <a:prstDash val="dash"/>
                </a:ln>
                <a:solidFill>
                  <a:srgbClr val="404040"/>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rPr>
              <a:t>月</a:t>
            </a:r>
            <a:r>
              <a:rPr lang="en-US" altLang="zh-CN" sz="1800" spc="100" dirty="0">
                <a:ln w="3175">
                  <a:noFill/>
                  <a:prstDash val="dash"/>
                </a:ln>
                <a:solidFill>
                  <a:srgbClr val="404040"/>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rPr>
              <a:t>9</a:t>
            </a:r>
            <a:r>
              <a:rPr lang="zh-CN" altLang="en-US" sz="1800" spc="100" dirty="0">
                <a:ln w="3175">
                  <a:noFill/>
                  <a:prstDash val="dash"/>
                </a:ln>
                <a:solidFill>
                  <a:srgbClr val="404040"/>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rPr>
              <a:t>日给</a:t>
            </a:r>
            <a:r>
              <a:rPr lang="en-US" altLang="zh-CN" sz="1800" spc="100" dirty="0">
                <a:ln w="3175">
                  <a:noFill/>
                  <a:prstDash val="dash"/>
                </a:ln>
                <a:solidFill>
                  <a:srgbClr val="404040"/>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rPr>
              <a:t>《</a:t>
            </a:r>
            <a:r>
              <a:rPr lang="zh-CN" altLang="en-US" sz="1800" spc="100" dirty="0">
                <a:ln w="3175">
                  <a:noFill/>
                  <a:prstDash val="dash"/>
                </a:ln>
                <a:solidFill>
                  <a:srgbClr val="404040"/>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rPr>
              <a:t>文史哲</a:t>
            </a:r>
            <a:r>
              <a:rPr lang="en-US" altLang="zh-CN" sz="1800" spc="100" dirty="0">
                <a:ln w="3175">
                  <a:noFill/>
                  <a:prstDash val="dash"/>
                </a:ln>
                <a:solidFill>
                  <a:srgbClr val="404040"/>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rPr>
              <a:t>》</a:t>
            </a:r>
            <a:r>
              <a:rPr lang="zh-CN" altLang="en-US" sz="1800" spc="100" dirty="0">
                <a:ln w="3175">
                  <a:noFill/>
                  <a:prstDash val="dash"/>
                </a:ln>
                <a:solidFill>
                  <a:srgbClr val="404040"/>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rPr>
              <a:t>编辑部全体编辑人员回信，对办好哲学社会科学期刊提出殷切期望。</a:t>
            </a:r>
            <a:endParaRPr sz="1800" spc="100" dirty="0">
              <a:ln w="3175">
                <a:noFill/>
                <a:prstDash val="dash"/>
              </a:ln>
              <a:solidFill>
                <a:srgbClr val="404040"/>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endParaRPr>
          </a:p>
        </p:txBody>
      </p:sp>
    </p:spTree>
  </p:cSld>
  <p:clrMapOvr>
    <a:masterClrMapping/>
  </p:clrMapOvr>
  <p:transition>
    <p:pull/>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文本框 7"/>
          <p:cNvSpPr txBox="1"/>
          <p:nvPr/>
        </p:nvSpPr>
        <p:spPr>
          <a:xfrm>
            <a:off x="579422" y="47625"/>
            <a:ext cx="11291179" cy="521970"/>
          </a:xfrm>
          <a:prstGeom prst="rect">
            <a:avLst/>
          </a:prstGeom>
          <a:noFill/>
          <a:ln>
            <a:noFill/>
          </a:ln>
        </p:spPr>
        <p:txBody>
          <a:bodyPr wrap="square" rtlCol="0">
            <a:spAutoFit/>
          </a:bodyPr>
          <a:lstStyle/>
          <a:p>
            <a:r>
              <a:rPr lang="zh-CN" altLang="en-US" sz="2800" b="1" dirty="0">
                <a:solidFill>
                  <a:schemeClr val="bg1"/>
                </a:solidFill>
                <a:effectLst>
                  <a:outerShdw blurRad="38100" dist="38100" dir="2700000" algn="tl">
                    <a:srgbClr val="000000">
                      <a:alpha val="43137"/>
                    </a:srgbClr>
                  </a:outerShdw>
                </a:effectLst>
                <a:latin typeface="微软雅黑" panose="020B0503020204020204" pitchFamily="82" charset="2"/>
                <a:ea typeface="微软雅黑" panose="020B0503020204020204" pitchFamily="82" charset="2"/>
              </a:rPr>
              <a:t>习近平致电祝贺天问一号成功着陆火星</a:t>
            </a:r>
            <a:endParaRPr lang="zh-CN" altLang="en-US" sz="2800" b="1" dirty="0">
              <a:solidFill>
                <a:schemeClr val="bg1"/>
              </a:solidFill>
              <a:effectLst>
                <a:outerShdw blurRad="38100" dist="38100" dir="2700000" algn="tl">
                  <a:srgbClr val="000000">
                    <a:alpha val="43137"/>
                  </a:srgbClr>
                </a:outerShdw>
              </a:effectLst>
              <a:latin typeface="微软雅黑" panose="020B0503020204020204" pitchFamily="82" charset="2"/>
              <a:ea typeface="微软雅黑" panose="020B0503020204020204" pitchFamily="82" charset="2"/>
            </a:endParaRPr>
          </a:p>
        </p:txBody>
      </p:sp>
      <p:pic>
        <p:nvPicPr>
          <p:cNvPr id="2" name="图片 1"/>
          <p:cNvPicPr>
            <a:picLocks noChangeAspect="1"/>
          </p:cNvPicPr>
          <p:nvPr/>
        </p:nvPicPr>
        <p:blipFill rotWithShape="1">
          <a:blip r:embed="rId1">
            <a:extLst>
              <a:ext uri="{28A0092B-C50C-407E-A947-70E740481C1C}">
                <a14:useLocalDpi xmlns:a14="http://schemas.microsoft.com/office/drawing/2010/main" val="0"/>
              </a:ext>
            </a:extLst>
          </a:blip>
          <a:srcRect b="4917"/>
          <a:stretch>
            <a:fillRect/>
          </a:stretch>
        </p:blipFill>
        <p:spPr>
          <a:xfrm>
            <a:off x="470779" y="968720"/>
            <a:ext cx="3811509" cy="5334222"/>
          </a:xfrm>
          <a:prstGeom prst="rect">
            <a:avLst/>
          </a:prstGeom>
        </p:spPr>
      </p:pic>
      <p:grpSp>
        <p:nvGrpSpPr>
          <p:cNvPr id="4" name="组合 3"/>
          <p:cNvGrpSpPr/>
          <p:nvPr/>
        </p:nvGrpSpPr>
        <p:grpSpPr>
          <a:xfrm>
            <a:off x="4499573" y="977163"/>
            <a:ext cx="7468916" cy="5317335"/>
            <a:chOff x="534155" y="1381540"/>
            <a:chExt cx="11153676" cy="4420258"/>
          </a:xfrm>
        </p:grpSpPr>
        <p:sp>
          <p:nvSpPr>
            <p:cNvPr id="5" name="矩形 4"/>
            <p:cNvSpPr/>
            <p:nvPr/>
          </p:nvSpPr>
          <p:spPr>
            <a:xfrm>
              <a:off x="534155" y="1381540"/>
              <a:ext cx="11153676" cy="4420258"/>
            </a:xfrm>
            <a:prstGeom prst="rect">
              <a:avLst/>
            </a:prstGeom>
            <a:noFill/>
            <a:ln w="158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Text Box 4"/>
            <p:cNvSpPr txBox="1">
              <a:spLocks noChangeArrowheads="1"/>
            </p:cNvSpPr>
            <p:nvPr/>
          </p:nvSpPr>
          <p:spPr bwMode="auto">
            <a:xfrm>
              <a:off x="797569" y="1501949"/>
              <a:ext cx="10436629" cy="42215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342900" indent="-342900">
                <a:lnSpc>
                  <a:spcPct val="150000"/>
                </a:lnSpc>
                <a:buClr>
                  <a:srgbClr val="C00000"/>
                </a:buClr>
                <a:buFont typeface="Wingdings" panose="05000000000000000000" pitchFamily="2" charset="2"/>
                <a:buChar char="p"/>
              </a:pPr>
              <a:r>
                <a:rPr lang="zh-CN" altLang="en-US" dirty="0">
                  <a:latin typeface="微软雅黑" panose="020B0503020204020204" pitchFamily="82" charset="2"/>
                  <a:ea typeface="微软雅黑" panose="020B0503020204020204" pitchFamily="82" charset="2"/>
                </a:rPr>
                <a:t>习近平在回信中说，</a:t>
              </a:r>
              <a:r>
                <a:rPr lang="en-US" altLang="zh-CN" dirty="0">
                  <a:latin typeface="微软雅黑" panose="020B0503020204020204" pitchFamily="82" charset="2"/>
                  <a:ea typeface="微软雅黑" panose="020B0503020204020204" pitchFamily="82" charset="2"/>
                </a:rPr>
                <a:t>《</a:t>
              </a:r>
              <a:r>
                <a:rPr lang="zh-CN" altLang="en-US" dirty="0">
                  <a:latin typeface="微软雅黑" panose="020B0503020204020204" pitchFamily="82" charset="2"/>
                  <a:ea typeface="微软雅黑" panose="020B0503020204020204" pitchFamily="82" charset="2"/>
                </a:rPr>
                <a:t>文史哲</a:t>
              </a:r>
              <a:r>
                <a:rPr lang="en-US" altLang="zh-CN" dirty="0">
                  <a:latin typeface="微软雅黑" panose="020B0503020204020204" pitchFamily="82" charset="2"/>
                  <a:ea typeface="微软雅黑" panose="020B0503020204020204" pitchFamily="82" charset="2"/>
                </a:rPr>
                <a:t>》</a:t>
              </a:r>
              <a:r>
                <a:rPr lang="zh-CN" altLang="en-US" dirty="0">
                  <a:latin typeface="微软雅黑" panose="020B0503020204020204" pitchFamily="82" charset="2"/>
                  <a:ea typeface="微软雅黑" panose="020B0503020204020204" pitchFamily="82" charset="2"/>
                </a:rPr>
                <a:t>创刊</a:t>
              </a:r>
              <a:r>
                <a:rPr lang="en-US" altLang="zh-CN" dirty="0">
                  <a:latin typeface="微软雅黑" panose="020B0503020204020204" pitchFamily="82" charset="2"/>
                  <a:ea typeface="微软雅黑" panose="020B0503020204020204" pitchFamily="82" charset="2"/>
                </a:rPr>
                <a:t>70</a:t>
              </a:r>
              <a:r>
                <a:rPr lang="zh-CN" altLang="en-US" dirty="0">
                  <a:latin typeface="微软雅黑" panose="020B0503020204020204" pitchFamily="82" charset="2"/>
                  <a:ea typeface="微软雅黑" panose="020B0503020204020204" pitchFamily="82" charset="2"/>
                </a:rPr>
                <a:t>年来，在党的领导下，几代编辑人员守正创新、薪火相传，在弘扬中华文明、繁荣学术研究等方面做了大量工作，在国内外赢得一定声誉，你们付出的努力值得肯定</a:t>
              </a:r>
              <a:r>
                <a:rPr lang="zh-CN" altLang="en-US" dirty="0" smtClean="0">
                  <a:latin typeface="微软雅黑" panose="020B0503020204020204" pitchFamily="82" charset="2"/>
                  <a:ea typeface="微软雅黑" panose="020B0503020204020204" pitchFamily="82" charset="2"/>
                </a:rPr>
                <a:t>。</a:t>
              </a:r>
              <a:endParaRPr lang="zh-CN" altLang="en-US" dirty="0">
                <a:latin typeface="微软雅黑" panose="020B0503020204020204" pitchFamily="82" charset="2"/>
                <a:ea typeface="微软雅黑" panose="020B0503020204020204" pitchFamily="82" charset="2"/>
              </a:endParaRPr>
            </a:p>
            <a:p>
              <a:pPr marL="342900" indent="-342900">
                <a:lnSpc>
                  <a:spcPct val="150000"/>
                </a:lnSpc>
                <a:buClr>
                  <a:srgbClr val="C00000"/>
                </a:buClr>
                <a:buFont typeface="Wingdings" panose="05000000000000000000" pitchFamily="2" charset="2"/>
                <a:buChar char="p"/>
              </a:pPr>
              <a:r>
                <a:rPr lang="zh-CN" altLang="en-US" dirty="0">
                  <a:latin typeface="微软雅黑" panose="020B0503020204020204" pitchFamily="82" charset="2"/>
                  <a:ea typeface="微软雅黑" panose="020B0503020204020204" pitchFamily="82" charset="2"/>
                </a:rPr>
                <a:t>习近平指出，增强做中国人的骨气和底气，让世界更好认识中国、了解中国，需要深入理解中华文明，从历史和现实、理论和实践相结合的角度深入阐释如何更好坚持中国道路、弘扬中国精神、凝聚中国力量。回答好这一重大课题，需要广大哲学社会科学工作者共同努力，在新的时代条件下推动中华优秀传统文化创造性转化、创新性发展。高品质的学术期刊就是要坚守初心、引领创新，展示高水平研究成果，支持优秀学术人才成长，促进中外学术交流。希望你们再接再厉，把刊物办得更好。</a:t>
              </a:r>
              <a:endParaRPr lang="zh-CN" altLang="en-US" dirty="0">
                <a:latin typeface="微软雅黑" panose="020B0503020204020204" pitchFamily="82" charset="2"/>
                <a:ea typeface="微软雅黑" panose="020B0503020204020204" pitchFamily="82" charset="2"/>
              </a:endParaRPr>
            </a:p>
          </p:txBody>
        </p:sp>
      </p:grpSp>
    </p:spTree>
  </p:cSld>
  <p:clrMapOvr>
    <a:masterClrMapping/>
  </p:clrMapOvr>
  <p:transition>
    <p:pull/>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8" name="Picture 4" descr="https://gimg2.baidu.com/image_search/src=http%3A%2F%2Fimg.d1xz.net%2Fd%2F2021%2F04%2F6072e4bac160f.jpg%3Fx-oss-process%3Dstyle%252Fq80&amp;refer=http%3A%2F%2Fimg.d1xz.net&amp;app=2002&amp;size=f9999,10000&amp;q=a80&amp;n=0&amp;g=0n&amp;fmt=jpeg?sec=1623810028&amp;t=a2fdacec1a3c886e09faf818bd6e54a1"/>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7111277" y="1381951"/>
            <a:ext cx="4224539" cy="2816359"/>
          </a:xfrm>
          <a:prstGeom prst="rect">
            <a:avLst/>
          </a:prstGeom>
          <a:noFill/>
          <a:extLst>
            <a:ext uri="{909E8E84-426E-40DD-AFC4-6F175D3DCCD1}">
              <a14:hiddenFill xmlns:a14="http://schemas.microsoft.com/office/drawing/2010/main">
                <a:solidFill>
                  <a:srgbClr val="FFFFFF"/>
                </a:solidFill>
              </a14:hiddenFill>
            </a:ext>
          </a:extLst>
        </p:spPr>
      </p:pic>
      <p:sp>
        <p:nvSpPr>
          <p:cNvPr id="3" name="内容占位符 2"/>
          <p:cNvSpPr>
            <a:spLocks noGrp="1"/>
          </p:cNvSpPr>
          <p:nvPr>
            <p:ph idx="1"/>
          </p:nvPr>
        </p:nvSpPr>
        <p:spPr>
          <a:xfrm>
            <a:off x="615093" y="4198311"/>
            <a:ext cx="10961814" cy="2022545"/>
          </a:xfrm>
        </p:spPr>
        <p:txBody>
          <a:bodyPr>
            <a:noAutofit/>
          </a:bodyPr>
          <a:lstStyle/>
          <a:p>
            <a:pPr marL="0" indent="0">
              <a:lnSpc>
                <a:spcPct val="150000"/>
              </a:lnSpc>
              <a:buNone/>
            </a:pPr>
            <a:r>
              <a:rPr lang="zh-CN" altLang="en-US" sz="1600" b="1" dirty="0">
                <a:latin typeface="微软雅黑" panose="020B0503020204020204" pitchFamily="34" charset="-122"/>
                <a:ea typeface="微软雅黑" panose="020B0503020204020204" pitchFamily="34" charset="-122"/>
              </a:rPr>
              <a:t>习近平指出，今年是实施“十四五”规划、开启全面建设社会主义现代化国家新征程的第一年，是中国共产党成立</a:t>
            </a:r>
            <a:r>
              <a:rPr lang="en-US" altLang="zh-CN" sz="1600" b="1" dirty="0">
                <a:latin typeface="微软雅黑" panose="020B0503020204020204" pitchFamily="34" charset="-122"/>
                <a:ea typeface="微软雅黑" panose="020B0503020204020204" pitchFamily="34" charset="-122"/>
              </a:rPr>
              <a:t>100</a:t>
            </a:r>
            <a:r>
              <a:rPr lang="zh-CN" altLang="en-US" sz="1600" b="1" dirty="0">
                <a:latin typeface="微软雅黑" panose="020B0503020204020204" pitchFamily="34" charset="-122"/>
                <a:ea typeface="微软雅黑" panose="020B0503020204020204" pitchFamily="34" charset="-122"/>
              </a:rPr>
              <a:t>周年。广大劳动群众迎难而上，拼搏奉献，克服新冠肺炎疫情等不利影响，为党和国家事业发展作出了重要贡献。</a:t>
            </a:r>
            <a:endParaRPr lang="zh-CN" altLang="en-US" sz="1600" b="1" dirty="0">
              <a:latin typeface="微软雅黑" panose="020B0503020204020204" pitchFamily="34" charset="-122"/>
              <a:ea typeface="微软雅黑" panose="020B0503020204020204" pitchFamily="34" charset="-122"/>
            </a:endParaRPr>
          </a:p>
          <a:p>
            <a:pPr marL="0" indent="0">
              <a:lnSpc>
                <a:spcPct val="150000"/>
              </a:lnSpc>
              <a:buNone/>
            </a:pPr>
            <a:r>
              <a:rPr lang="zh-CN" altLang="en-US" sz="1600" b="1" dirty="0">
                <a:latin typeface="微软雅黑" panose="020B0503020204020204" pitchFamily="34" charset="-122"/>
                <a:ea typeface="微软雅黑" panose="020B0503020204020204" pitchFamily="34" charset="-122"/>
              </a:rPr>
              <a:t>习近平强调，劳动创造幸福，实干成就伟业。希望广大劳动群众大力弘扬劳模精神、劳动精神、工匠精神，勤于创造、勇于奋斗，更好发挥主力军作用，满怀信心投身全面建设社会主义现代化国家、实现中华民族伟大复兴中国梦的伟大事业。各级党委和政府要充分调动广大劳动群众积极性、主动性、创造性，切实保障广大劳动群众合法权益，支持和激励广大劳动群众在新时代更好建功立业。</a:t>
            </a:r>
            <a:endParaRPr lang="zh-CN" altLang="en-US" sz="1600" b="1" dirty="0">
              <a:latin typeface="微软雅黑" panose="020B0503020204020204" pitchFamily="34" charset="-122"/>
              <a:ea typeface="微软雅黑" panose="020B0503020204020204" pitchFamily="34" charset="-122"/>
            </a:endParaRPr>
          </a:p>
        </p:txBody>
      </p:sp>
      <p:cxnSp>
        <p:nvCxnSpPr>
          <p:cNvPr id="5" name="直接连接符 4"/>
          <p:cNvCxnSpPr/>
          <p:nvPr>
            <p:custDataLst>
              <p:tags r:id="rId2"/>
            </p:custDataLst>
          </p:nvPr>
        </p:nvCxnSpPr>
        <p:spPr>
          <a:xfrm>
            <a:off x="610829" y="2875867"/>
            <a:ext cx="5817131" cy="0"/>
          </a:xfrm>
          <a:prstGeom prst="line">
            <a:avLst/>
          </a:prstGeom>
          <a:ln w="12700">
            <a:solidFill>
              <a:srgbClr val="BFBFBF"/>
            </a:solidFill>
            <a:prstDash val="solid"/>
          </a:ln>
        </p:spPr>
        <p:style>
          <a:lnRef idx="1">
            <a:schemeClr val="accent1"/>
          </a:lnRef>
          <a:fillRef idx="0">
            <a:schemeClr val="accent1"/>
          </a:fillRef>
          <a:effectRef idx="0">
            <a:schemeClr val="accent1"/>
          </a:effectRef>
          <a:fontRef idx="minor">
            <a:schemeClr val="tx1"/>
          </a:fontRef>
        </p:style>
      </p:cxnSp>
      <p:sp>
        <p:nvSpPr>
          <p:cNvPr id="6" name="文本框 5"/>
          <p:cNvSpPr txBox="1"/>
          <p:nvPr>
            <p:custDataLst>
              <p:tags r:id="rId3"/>
            </p:custDataLst>
          </p:nvPr>
        </p:nvSpPr>
        <p:spPr>
          <a:xfrm>
            <a:off x="609555" y="1917917"/>
            <a:ext cx="6365920" cy="958193"/>
          </a:xfrm>
          <a:prstGeom prst="rect">
            <a:avLst/>
          </a:prstGeom>
          <a:noFill/>
        </p:spPr>
        <p:txBody>
          <a:bodyPr wrap="square" lIns="63500" tIns="25400" rIns="63500" bIns="25400" rtlCol="0" anchor="b" anchorCtr="0">
            <a:noAutofit/>
          </a:bodyPr>
          <a:lstStyle/>
          <a:p>
            <a:pPr>
              <a:buSzPct val="100000"/>
            </a:pPr>
            <a:r>
              <a:rPr lang="zh-CN" altLang="en-US" sz="3600" b="1" spc="160" dirty="0">
                <a:solidFill>
                  <a:srgbClr val="C00000"/>
                </a:solidFill>
                <a:latin typeface="微软雅黑" panose="020B0503020204020204" pitchFamily="34" charset="-122"/>
                <a:ea typeface="微软雅黑" panose="020B0503020204020204" pitchFamily="34" charset="-122"/>
              </a:rPr>
              <a:t>习近平向全国广大劳动群众致以节日的祝贺和诚挚的慰问</a:t>
            </a:r>
            <a:endParaRPr lang="zh-CN" altLang="en-US" sz="3600" b="1" spc="160" dirty="0">
              <a:solidFill>
                <a:srgbClr val="C00000"/>
              </a:solidFill>
              <a:latin typeface="微软雅黑" panose="020B0503020204020204" pitchFamily="34" charset="-122"/>
              <a:ea typeface="微软雅黑" panose="020B0503020204020204" pitchFamily="34" charset="-122"/>
            </a:endParaRPr>
          </a:p>
        </p:txBody>
      </p:sp>
      <p:sp>
        <p:nvSpPr>
          <p:cNvPr id="7" name="Title 6"/>
          <p:cNvSpPr txBox="1"/>
          <p:nvPr>
            <p:custDataLst>
              <p:tags r:id="rId4"/>
            </p:custDataLst>
          </p:nvPr>
        </p:nvSpPr>
        <p:spPr>
          <a:xfrm>
            <a:off x="609554" y="2995213"/>
            <a:ext cx="5881781" cy="904379"/>
          </a:xfrm>
          <a:prstGeom prst="rect">
            <a:avLst/>
          </a:prstGeom>
          <a:noFill/>
          <a:ln w="3175">
            <a:noFill/>
            <a:prstDash val="dash"/>
          </a:ln>
        </p:spPr>
        <p:txBody>
          <a:bodyPr wrap="square" lIns="63500" tIns="25400" rIns="63500" bIns="25400" anchor="t" anchorCtr="0">
            <a:noAutofit/>
          </a:bodyPr>
          <a:lstStyle>
            <a:lvl1pPr algn="l" defTabSz="913765" rtl="0" eaLnBrk="1" latinLnBrk="0" hangingPunct="1">
              <a:lnSpc>
                <a:spcPct val="90000"/>
              </a:lnSpc>
              <a:spcBef>
                <a:spcPct val="0"/>
              </a:spcBef>
              <a:buNone/>
              <a:defRPr lang="en-US" sz="2745" b="0" kern="1200" cap="none" spc="-49" baseline="0" dirty="0" smtClean="0">
                <a:ln w="3175">
                  <a:noFill/>
                </a:ln>
                <a:solidFill>
                  <a:schemeClr val="tx1"/>
                </a:solidFill>
                <a:effectLst/>
                <a:latin typeface="+mj-lt"/>
                <a:ea typeface="+mn-ea"/>
                <a:cs typeface="Segoe UI" panose="020B0502040204020203" pitchFamily="34" charset="0"/>
              </a:defRPr>
            </a:lvl1pPr>
          </a:lstStyle>
          <a:p>
            <a:pPr lvl="0">
              <a:lnSpc>
                <a:spcPct val="120000"/>
              </a:lnSpc>
              <a:spcBef>
                <a:spcPts val="0"/>
              </a:spcBef>
              <a:spcAft>
                <a:spcPts val="800"/>
              </a:spcAft>
              <a:buSzPct val="100000"/>
            </a:pPr>
            <a:r>
              <a:rPr lang="zh-CN" altLang="en-US" sz="1800" spc="100" dirty="0">
                <a:ln w="3175">
                  <a:noFill/>
                  <a:prstDash val="dash"/>
                </a:ln>
                <a:solidFill>
                  <a:srgbClr val="404040"/>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rPr>
              <a:t>在“五一”国际劳动节到来之际，中共中央总书记、国家主席、中央军委主席习近平代表党中央，向全国广大劳动群众致以节日的祝贺和诚挚的慰问。</a:t>
            </a:r>
            <a:endParaRPr sz="1800" spc="100" dirty="0">
              <a:ln w="3175">
                <a:noFill/>
                <a:prstDash val="dash"/>
              </a:ln>
              <a:solidFill>
                <a:srgbClr val="404040"/>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endParaRPr>
          </a:p>
        </p:txBody>
      </p:sp>
    </p:spTree>
  </p:cSld>
  <p:clrMapOvr>
    <a:masterClrMapping/>
  </p:clrMapOvr>
  <p:transition>
    <p:pull/>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https://gimg2.baidu.com/image_search/src=http%3A%2F%2Fx0.ifengimg.com%2Fres%2F2020%2FE89CC76190FB321B964B074F21D37418392A041D_size33_w640_h299.jpeg&amp;refer=http%3A%2F%2Fx0.ifengimg.com&amp;app=2002&amp;size=f9999,10000&amp;q=a80&amp;n=0&amp;g=0n&amp;fmt=jpeg?sec=1623810885&amp;t=57cba452a418eb4254b54cae1ffe8399"/>
          <p:cNvPicPr>
            <a:picLocks noChangeAspect="1" noChangeArrowheads="1"/>
          </p:cNvPicPr>
          <p:nvPr/>
        </p:nvPicPr>
        <p:blipFill rotWithShape="1">
          <a:blip r:embed="rId1">
            <a:extLst>
              <a:ext uri="{28A0092B-C50C-407E-A947-70E740481C1C}">
                <a14:useLocalDpi xmlns:a14="http://schemas.microsoft.com/office/drawing/2010/main" val="0"/>
              </a:ext>
            </a:extLst>
          </a:blip>
          <a:srcRect l="20022" r="10621" b="4363"/>
          <a:stretch>
            <a:fillRect/>
          </a:stretch>
        </p:blipFill>
        <p:spPr bwMode="auto">
          <a:xfrm>
            <a:off x="6934954" y="1474585"/>
            <a:ext cx="4227969" cy="2723726"/>
          </a:xfrm>
          <a:prstGeom prst="rect">
            <a:avLst/>
          </a:prstGeom>
          <a:noFill/>
          <a:extLst>
            <a:ext uri="{909E8E84-426E-40DD-AFC4-6F175D3DCCD1}">
              <a14:hiddenFill xmlns:a14="http://schemas.microsoft.com/office/drawing/2010/main">
                <a:solidFill>
                  <a:srgbClr val="FFFFFF"/>
                </a:solidFill>
              </a14:hiddenFill>
            </a:ext>
          </a:extLst>
        </p:spPr>
      </p:pic>
      <p:sp>
        <p:nvSpPr>
          <p:cNvPr id="3" name="内容占位符 2"/>
          <p:cNvSpPr>
            <a:spLocks noGrp="1"/>
          </p:cNvSpPr>
          <p:nvPr>
            <p:ph idx="1"/>
          </p:nvPr>
        </p:nvSpPr>
        <p:spPr>
          <a:xfrm>
            <a:off x="615093" y="4198311"/>
            <a:ext cx="10961814" cy="2022545"/>
          </a:xfrm>
        </p:spPr>
        <p:txBody>
          <a:bodyPr>
            <a:noAutofit/>
          </a:bodyPr>
          <a:lstStyle/>
          <a:p>
            <a:pPr marL="0" indent="0">
              <a:lnSpc>
                <a:spcPct val="150000"/>
              </a:lnSpc>
              <a:buNone/>
            </a:pPr>
            <a:r>
              <a:rPr lang="zh-CN" altLang="en-US" sz="1600" b="1" dirty="0">
                <a:latin typeface="微软雅黑" panose="020B0503020204020204" pitchFamily="34" charset="-122"/>
                <a:ea typeface="微软雅黑" panose="020B0503020204020204" pitchFamily="34" charset="-122"/>
              </a:rPr>
              <a:t>党的十八大以来，以习近平同志为核心的党中央站在确保党和人民事业薪火相传的战略高度，亲切关怀青年成长成才，为做好新时代青年工作指明了前进方向。习近平总书记围绕青年工作发表的一系列重要论述，立意高远，内涵丰富，思想深刻，阐明了新形势下青年工作的重大理论和实践问题，指明了当代青年的历史使命和成长道路，对于准确把握青年工作的基本要求和重点任务，引导青年树立远大理想、热爱伟大祖国、担当时代责任、勇于砥砺奋斗、练就过硬本领、锤炼品德修为，激励和动员广大青年为实现“两个一百年”奋斗目标、实现中华民族伟大复兴的中国梦而勤奋学习、努力工作，具有十分重要的意义。</a:t>
            </a:r>
            <a:endParaRPr lang="zh-CN" altLang="en-US" sz="1600" b="1" dirty="0">
              <a:latin typeface="微软雅黑" panose="020B0503020204020204" pitchFamily="34" charset="-122"/>
              <a:ea typeface="微软雅黑" panose="020B0503020204020204" pitchFamily="34" charset="-122"/>
            </a:endParaRPr>
          </a:p>
        </p:txBody>
      </p:sp>
      <p:cxnSp>
        <p:nvCxnSpPr>
          <p:cNvPr id="5" name="直接连接符 4"/>
          <p:cNvCxnSpPr/>
          <p:nvPr>
            <p:custDataLst>
              <p:tags r:id="rId2"/>
            </p:custDataLst>
          </p:nvPr>
        </p:nvCxnSpPr>
        <p:spPr>
          <a:xfrm>
            <a:off x="610829" y="2875867"/>
            <a:ext cx="5817131" cy="0"/>
          </a:xfrm>
          <a:prstGeom prst="line">
            <a:avLst/>
          </a:prstGeom>
          <a:ln w="12700">
            <a:solidFill>
              <a:srgbClr val="BFBFBF"/>
            </a:solidFill>
            <a:prstDash val="solid"/>
          </a:ln>
        </p:spPr>
        <p:style>
          <a:lnRef idx="1">
            <a:schemeClr val="accent1"/>
          </a:lnRef>
          <a:fillRef idx="0">
            <a:schemeClr val="accent1"/>
          </a:fillRef>
          <a:effectRef idx="0">
            <a:schemeClr val="accent1"/>
          </a:effectRef>
          <a:fontRef idx="minor">
            <a:schemeClr val="tx1"/>
          </a:fontRef>
        </p:style>
      </p:cxnSp>
      <p:sp>
        <p:nvSpPr>
          <p:cNvPr id="6" name="文本框 5"/>
          <p:cNvSpPr txBox="1"/>
          <p:nvPr>
            <p:custDataLst>
              <p:tags r:id="rId3"/>
            </p:custDataLst>
          </p:nvPr>
        </p:nvSpPr>
        <p:spPr>
          <a:xfrm>
            <a:off x="609555" y="1917917"/>
            <a:ext cx="5881780" cy="958193"/>
          </a:xfrm>
          <a:prstGeom prst="rect">
            <a:avLst/>
          </a:prstGeom>
          <a:noFill/>
        </p:spPr>
        <p:txBody>
          <a:bodyPr wrap="square" lIns="63500" tIns="25400" rIns="63500" bIns="25400" rtlCol="0" anchor="b" anchorCtr="0">
            <a:noAutofit/>
          </a:bodyPr>
          <a:lstStyle/>
          <a:p>
            <a:pPr>
              <a:buSzPct val="100000"/>
            </a:pPr>
            <a:r>
              <a:rPr lang="zh-CN" altLang="en-US" sz="3600" b="1" spc="160" dirty="0" smtClean="0">
                <a:solidFill>
                  <a:srgbClr val="C00000"/>
                </a:solidFill>
                <a:latin typeface="微软雅黑" panose="020B0503020204020204" pitchFamily="34" charset="-122"/>
                <a:ea typeface="微软雅黑" panose="020B0503020204020204" pitchFamily="34" charset="-122"/>
              </a:rPr>
              <a:t>习近平</a:t>
            </a:r>
            <a:r>
              <a:rPr lang="zh-CN" altLang="en-US" sz="3600" b="1" spc="160" dirty="0">
                <a:solidFill>
                  <a:srgbClr val="C00000"/>
                </a:solidFill>
                <a:latin typeface="微软雅黑" panose="020B0503020204020204" pitchFamily="34" charset="-122"/>
                <a:ea typeface="微软雅黑" panose="020B0503020204020204" pitchFamily="34" charset="-122"/>
              </a:rPr>
              <a:t>总书记关于青年工作重要论述综述</a:t>
            </a:r>
            <a:endParaRPr lang="zh-CN" altLang="en-US" sz="3600" b="1" spc="160" dirty="0">
              <a:solidFill>
                <a:srgbClr val="C00000"/>
              </a:solidFill>
              <a:latin typeface="微软雅黑" panose="020B0503020204020204" pitchFamily="34" charset="-122"/>
              <a:ea typeface="微软雅黑" panose="020B0503020204020204" pitchFamily="34" charset="-122"/>
            </a:endParaRPr>
          </a:p>
        </p:txBody>
      </p:sp>
      <p:sp>
        <p:nvSpPr>
          <p:cNvPr id="7" name="Title 6"/>
          <p:cNvSpPr txBox="1"/>
          <p:nvPr>
            <p:custDataLst>
              <p:tags r:id="rId4"/>
            </p:custDataLst>
          </p:nvPr>
        </p:nvSpPr>
        <p:spPr>
          <a:xfrm>
            <a:off x="609554" y="2995213"/>
            <a:ext cx="5881781" cy="904379"/>
          </a:xfrm>
          <a:prstGeom prst="rect">
            <a:avLst/>
          </a:prstGeom>
          <a:noFill/>
          <a:ln w="3175">
            <a:noFill/>
            <a:prstDash val="dash"/>
          </a:ln>
        </p:spPr>
        <p:txBody>
          <a:bodyPr wrap="square" lIns="63500" tIns="25400" rIns="63500" bIns="25400" anchor="t" anchorCtr="0">
            <a:noAutofit/>
          </a:bodyPr>
          <a:lstStyle>
            <a:lvl1pPr algn="l" defTabSz="913765" rtl="0" eaLnBrk="1" latinLnBrk="0" hangingPunct="1">
              <a:lnSpc>
                <a:spcPct val="90000"/>
              </a:lnSpc>
              <a:spcBef>
                <a:spcPct val="0"/>
              </a:spcBef>
              <a:buNone/>
              <a:defRPr lang="en-US" sz="2745" b="0" kern="1200" cap="none" spc="-49" baseline="0" dirty="0" smtClean="0">
                <a:ln w="3175">
                  <a:noFill/>
                </a:ln>
                <a:solidFill>
                  <a:schemeClr val="tx1"/>
                </a:solidFill>
                <a:effectLst/>
                <a:latin typeface="+mj-lt"/>
                <a:ea typeface="+mn-ea"/>
                <a:cs typeface="Segoe UI" panose="020B0502040204020203" pitchFamily="34" charset="0"/>
              </a:defRPr>
            </a:lvl1pPr>
          </a:lstStyle>
          <a:p>
            <a:pPr lvl="0">
              <a:lnSpc>
                <a:spcPct val="150000"/>
              </a:lnSpc>
              <a:spcBef>
                <a:spcPts val="0"/>
              </a:spcBef>
              <a:spcAft>
                <a:spcPts val="800"/>
              </a:spcAft>
              <a:buSzPct val="100000"/>
            </a:pPr>
            <a:r>
              <a:rPr lang="en-US" altLang="zh-CN" sz="1800" spc="100" dirty="0">
                <a:ln w="3175">
                  <a:noFill/>
                  <a:prstDash val="dash"/>
                </a:ln>
                <a:solidFill>
                  <a:srgbClr val="404040"/>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rPr>
              <a:t>5</a:t>
            </a:r>
            <a:r>
              <a:rPr lang="zh-CN" altLang="en-US" sz="1800" spc="100" dirty="0">
                <a:ln w="3175">
                  <a:noFill/>
                  <a:prstDash val="dash"/>
                </a:ln>
                <a:solidFill>
                  <a:srgbClr val="404040"/>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rPr>
              <a:t>月</a:t>
            </a:r>
            <a:r>
              <a:rPr lang="en-US" altLang="zh-CN" sz="1800" spc="100" dirty="0">
                <a:ln w="3175">
                  <a:noFill/>
                  <a:prstDash val="dash"/>
                </a:ln>
                <a:solidFill>
                  <a:srgbClr val="404040"/>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rPr>
              <a:t>4</a:t>
            </a:r>
            <a:r>
              <a:rPr lang="zh-CN" altLang="en-US" sz="1800" spc="100" dirty="0">
                <a:ln w="3175">
                  <a:noFill/>
                  <a:prstDash val="dash"/>
                </a:ln>
                <a:solidFill>
                  <a:srgbClr val="404040"/>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rPr>
              <a:t>日，人民日报刊发习近平总书记关于青年工作重要论述综述</a:t>
            </a:r>
            <a:r>
              <a:rPr lang="en-US" altLang="zh-CN" sz="1800" spc="100" dirty="0">
                <a:ln w="3175">
                  <a:noFill/>
                  <a:prstDash val="dash"/>
                </a:ln>
                <a:solidFill>
                  <a:srgbClr val="404040"/>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rPr>
              <a:t>《</a:t>
            </a:r>
            <a:r>
              <a:rPr lang="zh-CN" altLang="en-US" sz="1800" spc="100" dirty="0">
                <a:ln w="3175">
                  <a:noFill/>
                  <a:prstDash val="dash"/>
                </a:ln>
                <a:solidFill>
                  <a:srgbClr val="404040"/>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rPr>
              <a:t>让青春在奉献中焕发绚丽光彩</a:t>
            </a:r>
            <a:r>
              <a:rPr lang="en-US" altLang="zh-CN" sz="1800" spc="100" dirty="0">
                <a:ln w="3175">
                  <a:noFill/>
                  <a:prstDash val="dash"/>
                </a:ln>
                <a:solidFill>
                  <a:srgbClr val="404040"/>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rPr>
              <a:t>》</a:t>
            </a:r>
            <a:r>
              <a:rPr lang="zh-CN" altLang="en-US" sz="1800" spc="100" dirty="0">
                <a:ln w="3175">
                  <a:noFill/>
                  <a:prstDash val="dash"/>
                </a:ln>
                <a:solidFill>
                  <a:srgbClr val="404040"/>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rPr>
              <a:t>。</a:t>
            </a:r>
            <a:endParaRPr sz="1800" spc="100" dirty="0">
              <a:ln w="3175">
                <a:noFill/>
                <a:prstDash val="dash"/>
              </a:ln>
              <a:solidFill>
                <a:srgbClr val="404040"/>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endParaRPr>
          </a:p>
        </p:txBody>
      </p:sp>
    </p:spTree>
  </p:cSld>
  <p:clrMapOvr>
    <a:masterClrMapping/>
  </p:clrMapOvr>
  <p:transition>
    <p:pull/>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文本框 7"/>
          <p:cNvSpPr txBox="1"/>
          <p:nvPr/>
        </p:nvSpPr>
        <p:spPr>
          <a:xfrm>
            <a:off x="579422" y="47625"/>
            <a:ext cx="11291179" cy="521970"/>
          </a:xfrm>
          <a:prstGeom prst="rect">
            <a:avLst/>
          </a:prstGeom>
          <a:noFill/>
          <a:ln>
            <a:noFill/>
          </a:ln>
        </p:spPr>
        <p:txBody>
          <a:bodyPr wrap="square" rtlCol="0">
            <a:spAutoFit/>
          </a:bodyPr>
          <a:lstStyle/>
          <a:p>
            <a:r>
              <a:rPr lang="zh-CN" altLang="en-US" sz="2800" b="1" dirty="0">
                <a:solidFill>
                  <a:schemeClr val="bg1"/>
                </a:solidFill>
                <a:effectLst>
                  <a:outerShdw blurRad="38100" dist="38100" dir="2700000" algn="tl">
                    <a:srgbClr val="000000">
                      <a:alpha val="43137"/>
                    </a:srgbClr>
                  </a:outerShdw>
                </a:effectLst>
                <a:latin typeface="微软雅黑" panose="020B0503020204020204" pitchFamily="82" charset="2"/>
                <a:ea typeface="微软雅黑" panose="020B0503020204020204" pitchFamily="82" charset="2"/>
              </a:rPr>
              <a:t>习近平总书记关于青年工作重要论述综述</a:t>
            </a:r>
            <a:endParaRPr lang="zh-CN" altLang="en-US" sz="2800" b="1" dirty="0">
              <a:solidFill>
                <a:schemeClr val="bg1"/>
              </a:solidFill>
              <a:effectLst>
                <a:outerShdw blurRad="38100" dist="38100" dir="2700000" algn="tl">
                  <a:srgbClr val="000000">
                    <a:alpha val="43137"/>
                  </a:srgbClr>
                </a:outerShdw>
              </a:effectLst>
              <a:latin typeface="微软雅黑" panose="020B0503020204020204" pitchFamily="82" charset="2"/>
              <a:ea typeface="微软雅黑" panose="020B0503020204020204" pitchFamily="82" charset="2"/>
            </a:endParaRPr>
          </a:p>
        </p:txBody>
      </p:sp>
      <p:grpSp>
        <p:nvGrpSpPr>
          <p:cNvPr id="3" name="组合 2"/>
          <p:cNvGrpSpPr/>
          <p:nvPr/>
        </p:nvGrpSpPr>
        <p:grpSpPr>
          <a:xfrm>
            <a:off x="674689" y="686827"/>
            <a:ext cx="10842622" cy="908496"/>
            <a:chOff x="322346" y="2805338"/>
            <a:chExt cx="10842622" cy="908496"/>
          </a:xfrm>
        </p:grpSpPr>
        <p:sp>
          <p:nvSpPr>
            <p:cNvPr id="4" name="Aitds3"/>
            <p:cNvSpPr>
              <a:spLocks noChangeArrowheads="1"/>
            </p:cNvSpPr>
            <p:nvPr>
              <p:custDataLst>
                <p:tags r:id="rId1"/>
              </p:custDataLst>
            </p:nvPr>
          </p:nvSpPr>
          <p:spPr bwMode="auto">
            <a:xfrm>
              <a:off x="414926" y="2924945"/>
              <a:ext cx="10657462" cy="669282"/>
            </a:xfrm>
            <a:prstGeom prst="rect">
              <a:avLst/>
            </a:prstGeom>
            <a:noFill/>
            <a:ln w="9525">
              <a:solidFill>
                <a:srgbClr val="B8B8B8"/>
              </a:solidFill>
              <a:miter lim="800000"/>
            </a:ln>
          </p:spPr>
          <p:txBody>
            <a:bodyPr/>
            <a:lstStyle/>
            <a:p>
              <a:pPr marL="0" marR="0" lvl="0" indent="0" algn="l" defTabSz="1188085" rtl="0" eaLnBrk="1" fontAlgn="auto" latinLnBrk="0" hangingPunct="1">
                <a:lnSpc>
                  <a:spcPct val="100000"/>
                </a:lnSpc>
                <a:spcBef>
                  <a:spcPts val="0"/>
                </a:spcBef>
                <a:spcAft>
                  <a:spcPts val="0"/>
                </a:spcAft>
                <a:buClrTx/>
                <a:buSzTx/>
                <a:buFontTx/>
                <a:buNone/>
                <a:defRPr/>
              </a:pPr>
              <a:endParaRPr kumimoji="0" lang="zh-CN" altLang="en-US" sz="2340" b="0" i="0" u="none" strike="noStrike" kern="0" cap="none" spc="0" normalizeH="0" baseline="0" noProof="0">
                <a:ln>
                  <a:noFill/>
                </a:ln>
                <a:solidFill>
                  <a:sysClr val="windowText" lastClr="000000"/>
                </a:solidFill>
                <a:effectLst/>
                <a:uLnTx/>
                <a:uFillTx/>
                <a:latin typeface="思源黑体 CN Normal" panose="020B0400000000000000" pitchFamily="34" charset="-122"/>
                <a:ea typeface="思源黑体 CN Normal" panose="020B0400000000000000" pitchFamily="34" charset="-122"/>
                <a:cs typeface="+mn-cs"/>
                <a:sym typeface="思源黑体 CN Normal" panose="020B0400000000000000" pitchFamily="34" charset="-122"/>
              </a:endParaRPr>
            </a:p>
          </p:txBody>
        </p:sp>
        <p:sp>
          <p:nvSpPr>
            <p:cNvPr id="5" name="Aitds4"/>
            <p:cNvSpPr txBox="1">
              <a:spLocks noChangeArrowheads="1"/>
            </p:cNvSpPr>
            <p:nvPr>
              <p:custDataLst>
                <p:tags r:id="rId2"/>
              </p:custDataLst>
            </p:nvPr>
          </p:nvSpPr>
          <p:spPr bwMode="auto">
            <a:xfrm>
              <a:off x="570329" y="3064688"/>
              <a:ext cx="1032850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lvl="0" algn="ctr" eaLnBrk="1" fontAlgn="auto">
                <a:lnSpc>
                  <a:spcPct val="120000"/>
                </a:lnSpc>
                <a:spcBef>
                  <a:spcPts val="0"/>
                </a:spcBef>
                <a:spcAft>
                  <a:spcPts val="0"/>
                </a:spcAft>
                <a:defRPr/>
              </a:pPr>
              <a:r>
                <a:rPr lang="zh-CN" altLang="en-US" sz="2000" b="1" dirty="0">
                  <a:latin typeface="微软雅黑" panose="020B0503020204020204" pitchFamily="34" charset="-122"/>
                  <a:ea typeface="微软雅黑" panose="020B0503020204020204" pitchFamily="34" charset="-122"/>
                  <a:cs typeface="思源黑体 Light" panose="020B0300000000000000" charset="-122"/>
                  <a:sym typeface="思源黑体 CN Normal" panose="020B0400000000000000" pitchFamily="34" charset="-122"/>
                </a:rPr>
                <a:t>青年是整个社会力量中最积极、最有生气的力量，国家的希望在青年，民族的未来在</a:t>
              </a:r>
              <a:r>
                <a:rPr lang="zh-CN" altLang="en-US" sz="2000" b="1" dirty="0" smtClean="0">
                  <a:latin typeface="微软雅黑" panose="020B0503020204020204" pitchFamily="34" charset="-122"/>
                  <a:ea typeface="微软雅黑" panose="020B0503020204020204" pitchFamily="34" charset="-122"/>
                  <a:cs typeface="思源黑体 Light" panose="020B0300000000000000" charset="-122"/>
                  <a:sym typeface="思源黑体 CN Normal" panose="020B0400000000000000" pitchFamily="34" charset="-122"/>
                </a:rPr>
                <a:t>青年</a:t>
              </a:r>
              <a:endParaRPr lang="zh-CN" altLang="en-US" sz="2000" b="1" dirty="0">
                <a:latin typeface="微软雅黑" panose="020B0503020204020204" pitchFamily="34" charset="-122"/>
                <a:ea typeface="微软雅黑" panose="020B0503020204020204" pitchFamily="34" charset="-122"/>
                <a:cs typeface="思源黑体 Light" panose="020B0300000000000000" charset="-122"/>
                <a:sym typeface="思源黑体 CN Normal" panose="020B0400000000000000" pitchFamily="34" charset="-122"/>
              </a:endParaRPr>
            </a:p>
          </p:txBody>
        </p:sp>
        <p:sp>
          <p:nvSpPr>
            <p:cNvPr id="6" name="Aitds5"/>
            <p:cNvSpPr/>
            <p:nvPr>
              <p:custDataLst>
                <p:tags r:id="rId3"/>
              </p:custDataLst>
            </p:nvPr>
          </p:nvSpPr>
          <p:spPr bwMode="auto">
            <a:xfrm>
              <a:off x="322346" y="2805338"/>
              <a:ext cx="686769" cy="688832"/>
            </a:xfrm>
            <a:custGeom>
              <a:avLst/>
              <a:gdLst>
                <a:gd name="T0" fmla="*/ 0 w 1446"/>
                <a:gd name="T1" fmla="*/ 0 h 1446"/>
                <a:gd name="T2" fmla="*/ 2147483647 w 1446"/>
                <a:gd name="T3" fmla="*/ 0 h 1446"/>
                <a:gd name="T4" fmla="*/ 2147483647 w 1446"/>
                <a:gd name="T5" fmla="*/ 2147483647 h 1446"/>
                <a:gd name="T6" fmla="*/ 2147483647 w 1446"/>
                <a:gd name="T7" fmla="*/ 2147483647 h 1446"/>
                <a:gd name="T8" fmla="*/ 2147483647 w 1446"/>
                <a:gd name="T9" fmla="*/ 2147483647 h 1446"/>
                <a:gd name="T10" fmla="*/ 0 w 1446"/>
                <a:gd name="T11" fmla="*/ 2147483647 h 1446"/>
                <a:gd name="T12" fmla="*/ 0 w 1446"/>
                <a:gd name="T13" fmla="*/ 0 h 144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446" h="1446">
                  <a:moveTo>
                    <a:pt x="0" y="0"/>
                  </a:moveTo>
                  <a:lnTo>
                    <a:pt x="1446" y="0"/>
                  </a:lnTo>
                  <a:lnTo>
                    <a:pt x="1446" y="458"/>
                  </a:lnTo>
                  <a:lnTo>
                    <a:pt x="438" y="458"/>
                  </a:lnTo>
                  <a:lnTo>
                    <a:pt x="438" y="1446"/>
                  </a:lnTo>
                  <a:lnTo>
                    <a:pt x="0" y="1446"/>
                  </a:lnTo>
                  <a:lnTo>
                    <a:pt x="0" y="0"/>
                  </a:lnTo>
                  <a:close/>
                </a:path>
              </a:pathLst>
            </a:custGeom>
            <a:solidFill>
              <a:srgbClr val="A40102"/>
            </a:solidFill>
            <a:ln>
              <a:noFill/>
            </a:ln>
          </p:spPr>
          <p:txBody>
            <a:bodyPr/>
            <a:lstStyle/>
            <a:p>
              <a:pPr marL="0" marR="0" lvl="0" indent="0" algn="l" defTabSz="1188085" rtl="0" eaLnBrk="1" fontAlgn="auto" latinLnBrk="0" hangingPunct="1">
                <a:lnSpc>
                  <a:spcPct val="100000"/>
                </a:lnSpc>
                <a:spcBef>
                  <a:spcPts val="0"/>
                </a:spcBef>
                <a:spcAft>
                  <a:spcPts val="0"/>
                </a:spcAft>
                <a:buClrTx/>
                <a:buSzTx/>
                <a:buFontTx/>
                <a:buNone/>
                <a:defRPr/>
              </a:pPr>
              <a:endParaRPr kumimoji="0" lang="zh-CN" altLang="en-US" sz="2340" b="0" i="0" u="none" strike="noStrike" kern="0" cap="none" spc="0" normalizeH="0" baseline="0" noProof="0">
                <a:ln>
                  <a:noFill/>
                </a:ln>
                <a:solidFill>
                  <a:sysClr val="windowText" lastClr="000000"/>
                </a:solidFill>
                <a:effectLst/>
                <a:uLnTx/>
                <a:uFillTx/>
                <a:latin typeface="思源黑体 CN Normal" panose="020B0400000000000000" pitchFamily="34" charset="-122"/>
                <a:ea typeface="思源黑体 CN Normal" panose="020B0400000000000000" pitchFamily="34" charset="-122"/>
                <a:cs typeface="+mn-cs"/>
                <a:sym typeface="思源黑体 CN Normal" panose="020B0400000000000000" pitchFamily="34" charset="-122"/>
              </a:endParaRPr>
            </a:p>
          </p:txBody>
        </p:sp>
        <p:sp>
          <p:nvSpPr>
            <p:cNvPr id="7" name="Aitds6"/>
            <p:cNvSpPr/>
            <p:nvPr>
              <p:custDataLst>
                <p:tags r:id="rId4"/>
              </p:custDataLst>
            </p:nvPr>
          </p:nvSpPr>
          <p:spPr bwMode="auto">
            <a:xfrm flipH="1" flipV="1">
              <a:off x="10478197" y="3025002"/>
              <a:ext cx="686771" cy="688832"/>
            </a:xfrm>
            <a:custGeom>
              <a:avLst/>
              <a:gdLst>
                <a:gd name="T0" fmla="*/ 0 w 1446"/>
                <a:gd name="T1" fmla="*/ 0 h 1446"/>
                <a:gd name="T2" fmla="*/ 2147483647 w 1446"/>
                <a:gd name="T3" fmla="*/ 0 h 1446"/>
                <a:gd name="T4" fmla="*/ 2147483647 w 1446"/>
                <a:gd name="T5" fmla="*/ 2147483647 h 1446"/>
                <a:gd name="T6" fmla="*/ 2147483647 w 1446"/>
                <a:gd name="T7" fmla="*/ 2147483647 h 1446"/>
                <a:gd name="T8" fmla="*/ 2147483647 w 1446"/>
                <a:gd name="T9" fmla="*/ 2147483647 h 1446"/>
                <a:gd name="T10" fmla="*/ 0 w 1446"/>
                <a:gd name="T11" fmla="*/ 2147483647 h 1446"/>
                <a:gd name="T12" fmla="*/ 0 w 1446"/>
                <a:gd name="T13" fmla="*/ 0 h 144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446" h="1446">
                  <a:moveTo>
                    <a:pt x="0" y="0"/>
                  </a:moveTo>
                  <a:lnTo>
                    <a:pt x="1446" y="0"/>
                  </a:lnTo>
                  <a:lnTo>
                    <a:pt x="1446" y="458"/>
                  </a:lnTo>
                  <a:lnTo>
                    <a:pt x="438" y="458"/>
                  </a:lnTo>
                  <a:lnTo>
                    <a:pt x="438" y="1446"/>
                  </a:lnTo>
                  <a:lnTo>
                    <a:pt x="0" y="1446"/>
                  </a:lnTo>
                  <a:lnTo>
                    <a:pt x="0" y="0"/>
                  </a:lnTo>
                  <a:close/>
                </a:path>
              </a:pathLst>
            </a:custGeom>
            <a:solidFill>
              <a:srgbClr val="A40102"/>
            </a:solidFill>
            <a:ln>
              <a:noFill/>
            </a:ln>
          </p:spPr>
          <p:txBody>
            <a:bodyPr/>
            <a:lstStyle/>
            <a:p>
              <a:pPr marL="0" marR="0" lvl="0" indent="0" algn="l" defTabSz="1188085" rtl="0" eaLnBrk="1" fontAlgn="auto" latinLnBrk="0" hangingPunct="1">
                <a:lnSpc>
                  <a:spcPct val="100000"/>
                </a:lnSpc>
                <a:spcBef>
                  <a:spcPts val="0"/>
                </a:spcBef>
                <a:spcAft>
                  <a:spcPts val="0"/>
                </a:spcAft>
                <a:buClrTx/>
                <a:buSzTx/>
                <a:buFontTx/>
                <a:buNone/>
                <a:defRPr/>
              </a:pPr>
              <a:endParaRPr kumimoji="0" lang="zh-CN" altLang="en-US" sz="2340" b="0" i="0" u="none" strike="noStrike" kern="0" cap="none" spc="0" normalizeH="0" baseline="0" noProof="0">
                <a:ln>
                  <a:noFill/>
                </a:ln>
                <a:solidFill>
                  <a:sysClr val="windowText" lastClr="000000"/>
                </a:solidFill>
                <a:effectLst/>
                <a:uLnTx/>
                <a:uFillTx/>
                <a:latin typeface="思源黑体 CN Normal" panose="020B0400000000000000" pitchFamily="34" charset="-122"/>
                <a:ea typeface="思源黑体 CN Normal" panose="020B0400000000000000" pitchFamily="34" charset="-122"/>
                <a:cs typeface="+mn-cs"/>
                <a:sym typeface="思源黑体 CN Normal" panose="020B0400000000000000" pitchFamily="34" charset="-122"/>
              </a:endParaRPr>
            </a:p>
          </p:txBody>
        </p:sp>
      </p:grpSp>
      <p:sp>
        <p:nvSpPr>
          <p:cNvPr id="9" name="矩形 23"/>
          <p:cNvSpPr>
            <a:spLocks noChangeArrowheads="1"/>
          </p:cNvSpPr>
          <p:nvPr/>
        </p:nvSpPr>
        <p:spPr bwMode="auto">
          <a:xfrm>
            <a:off x="679793" y="1698818"/>
            <a:ext cx="10842622" cy="391883"/>
          </a:xfrm>
          <a:prstGeom prst="rect">
            <a:avLst/>
          </a:prstGeom>
          <a:noFill/>
          <a:ln w="28575">
            <a:noFill/>
            <a:prstDash val="sysDash"/>
            <a:miter lim="800000"/>
          </a:ln>
          <a:extLst>
            <a:ext uri="{909E8E84-426E-40DD-AFC4-6F175D3DCCD1}">
              <a14:hiddenFill xmlns:a14="http://schemas.microsoft.com/office/drawing/2010/main">
                <a:solidFill>
                  <a:srgbClr val="FFFFFF"/>
                </a:solidFill>
              </a14:hiddenFill>
            </a:ext>
          </a:ex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eaLnBrk="0" hangingPunct="0">
              <a:defRPr>
                <a:solidFill>
                  <a:schemeClr val="tx1"/>
                </a:solidFill>
                <a:latin typeface="Arial" panose="020B0604020202020204" pitchFamily="34" charset="0"/>
                <a:ea typeface="宋体" panose="02010600030101010101" pitchFamily="2" charset="-122"/>
              </a:defRPr>
            </a:lvl2pPr>
            <a:lvl3pPr eaLnBrk="0" hangingPunct="0">
              <a:defRPr>
                <a:solidFill>
                  <a:schemeClr val="tx1"/>
                </a:solidFill>
                <a:latin typeface="Arial" panose="020B0604020202020204" pitchFamily="34" charset="0"/>
                <a:ea typeface="宋体" panose="02010600030101010101" pitchFamily="2" charset="-122"/>
              </a:defRPr>
            </a:lvl3pPr>
            <a:lvl4pPr eaLnBrk="0" hangingPunct="0">
              <a:defRPr>
                <a:solidFill>
                  <a:schemeClr val="tx1"/>
                </a:solidFill>
                <a:latin typeface="Arial" panose="020B0604020202020204" pitchFamily="34" charset="0"/>
                <a:ea typeface="宋体" panose="02010600030101010101" pitchFamily="2" charset="-122"/>
              </a:defRPr>
            </a:lvl4pPr>
            <a:lvl5pPr eaLnBrk="0" hangingPunct="0">
              <a:defRPr>
                <a:solidFill>
                  <a:schemeClr val="tx1"/>
                </a:solidFill>
                <a:latin typeface="Arial" panose="020B0604020202020204" pitchFamily="34" charset="0"/>
                <a:ea typeface="宋体" panose="02010600030101010101" pitchFamily="2" charset="-122"/>
              </a:defRPr>
            </a:lvl5pPr>
            <a:lvl6pPr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zh-CN" altLang="en-US" sz="2400" b="1" dirty="0">
                <a:solidFill>
                  <a:srgbClr val="C00000"/>
                </a:solidFill>
                <a:latin typeface="微软雅黑" panose="020B0503020204020204" pitchFamily="34" charset="-122"/>
                <a:ea typeface="微软雅黑" panose="020B0503020204020204" pitchFamily="34" charset="-122"/>
                <a:sym typeface="宋体" panose="02010600030101010101" pitchFamily="2" charset="-122"/>
              </a:rPr>
              <a:t>青年兴则国家兴，青年强则国家强。</a:t>
            </a:r>
            <a:endParaRPr lang="zh-CN" altLang="zh-CN" sz="2400" b="1" dirty="0">
              <a:solidFill>
                <a:srgbClr val="C00000"/>
              </a:solidFill>
              <a:latin typeface="微软雅黑" panose="020B0503020204020204" pitchFamily="34" charset="-122"/>
              <a:ea typeface="微软雅黑" panose="020B0503020204020204" pitchFamily="34" charset="-122"/>
              <a:sym typeface="宋体" panose="02010600030101010101" pitchFamily="2" charset="-122"/>
            </a:endParaRPr>
          </a:p>
        </p:txBody>
      </p:sp>
      <p:grpSp>
        <p:nvGrpSpPr>
          <p:cNvPr id="2" name="组合 1"/>
          <p:cNvGrpSpPr/>
          <p:nvPr/>
        </p:nvGrpSpPr>
        <p:grpSpPr>
          <a:xfrm>
            <a:off x="705776" y="2292261"/>
            <a:ext cx="10780448" cy="1505632"/>
            <a:chOff x="736863" y="2487478"/>
            <a:chExt cx="10780448" cy="1505632"/>
          </a:xfrm>
        </p:grpSpPr>
        <p:grpSp>
          <p:nvGrpSpPr>
            <p:cNvPr id="16" name="组合 15"/>
            <p:cNvGrpSpPr/>
            <p:nvPr/>
          </p:nvGrpSpPr>
          <p:grpSpPr>
            <a:xfrm>
              <a:off x="736863" y="2487478"/>
              <a:ext cx="10780448" cy="1505632"/>
              <a:chOff x="3380133" y="1498847"/>
              <a:chExt cx="10780448" cy="1505632"/>
            </a:xfrm>
            <a:solidFill>
              <a:srgbClr val="C2000A"/>
            </a:solidFill>
          </p:grpSpPr>
          <p:sp>
            <p:nvSpPr>
              <p:cNvPr id="17" name="椭圆 16"/>
              <p:cNvSpPr/>
              <p:nvPr/>
            </p:nvSpPr>
            <p:spPr>
              <a:xfrm>
                <a:off x="3380133" y="1664194"/>
                <a:ext cx="480786" cy="480786"/>
              </a:xfrm>
              <a:prstGeom prst="ellipse">
                <a:avLst/>
              </a:prstGeom>
              <a:grpFill/>
              <a:ln w="7620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2400" b="0" i="0" u="none" strike="noStrike" kern="0" cap="none" spc="0" normalizeH="0" baseline="0" noProof="0" dirty="0">
                    <a:ln>
                      <a:noFill/>
                    </a:ln>
                    <a:solidFill>
                      <a:schemeClr val="bg1"/>
                    </a:solidFill>
                    <a:effectLst/>
                    <a:uLnTx/>
                    <a:uFillTx/>
                    <a:cs typeface="+mn-ea"/>
                    <a:sym typeface="+mn-lt"/>
                  </a:rPr>
                  <a:t>1</a:t>
                </a:r>
                <a:endParaRPr kumimoji="0" lang="en-US" sz="2400" b="0" i="0" u="none" strike="noStrike" kern="0" cap="none" spc="0" normalizeH="0" baseline="0" noProof="0" dirty="0">
                  <a:ln>
                    <a:noFill/>
                  </a:ln>
                  <a:solidFill>
                    <a:schemeClr val="bg1"/>
                  </a:solidFill>
                  <a:effectLst/>
                  <a:uLnTx/>
                  <a:uFillTx/>
                  <a:cs typeface="+mn-ea"/>
                  <a:sym typeface="+mn-lt"/>
                </a:endParaRPr>
              </a:p>
            </p:txBody>
          </p:sp>
          <p:grpSp>
            <p:nvGrpSpPr>
              <p:cNvPr id="18" name="组合 17"/>
              <p:cNvGrpSpPr/>
              <p:nvPr/>
            </p:nvGrpSpPr>
            <p:grpSpPr>
              <a:xfrm>
                <a:off x="4006722" y="1498847"/>
                <a:ext cx="10153859" cy="1505632"/>
                <a:chOff x="1163638" y="2561493"/>
                <a:chExt cx="10153859" cy="1647938"/>
              </a:xfrm>
              <a:grpFill/>
              <a:effectLst>
                <a:outerShdw blurRad="190500" dist="127000" dir="2700000" algn="tl" rotWithShape="0">
                  <a:prstClr val="black">
                    <a:alpha val="30000"/>
                  </a:prstClr>
                </a:outerShdw>
              </a:effectLst>
            </p:grpSpPr>
            <p:sp>
              <p:nvSpPr>
                <p:cNvPr id="20" name="矩形 19"/>
                <p:cNvSpPr/>
                <p:nvPr/>
              </p:nvSpPr>
              <p:spPr>
                <a:xfrm>
                  <a:off x="1163638" y="2561493"/>
                  <a:ext cx="10153859" cy="1647938"/>
                </a:xfrm>
                <a:prstGeom prst="rect">
                  <a:avLst/>
                </a:prstGeom>
                <a:noFill/>
                <a:ln w="12700" cap="flat" cmpd="sng" algn="ctr">
                  <a:solidFill>
                    <a:srgbClr val="C2000A"/>
                  </a:solidFill>
                  <a:prstDash val="solid"/>
                  <a:miter lim="800000"/>
                </a:ln>
                <a:effectLst/>
              </p:spPr>
              <p:txBody>
                <a:bodyPr lIns="180000"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3600" b="0" i="0" u="none" strike="noStrike" kern="0" cap="none" spc="0" normalizeH="0" baseline="0" noProof="0" dirty="0">
                    <a:ln>
                      <a:noFill/>
                    </a:ln>
                    <a:solidFill>
                      <a:schemeClr val="tx1">
                        <a:lumMod val="85000"/>
                        <a:lumOff val="15000"/>
                      </a:schemeClr>
                    </a:solidFill>
                    <a:effectLst/>
                    <a:uLnTx/>
                    <a:uFillTx/>
                    <a:cs typeface="+mn-ea"/>
                    <a:sym typeface="+mn-lt"/>
                  </a:endParaRPr>
                </a:p>
              </p:txBody>
            </p:sp>
            <p:sp>
              <p:nvSpPr>
                <p:cNvPr id="21" name="矩形 20"/>
                <p:cNvSpPr/>
                <p:nvPr/>
              </p:nvSpPr>
              <p:spPr>
                <a:xfrm>
                  <a:off x="1163638" y="2849237"/>
                  <a:ext cx="54000" cy="231658"/>
                </a:xfrm>
                <a:prstGeom prst="rect">
                  <a:avLst/>
                </a:prstGeom>
                <a:grp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600" b="0" i="0" u="none" strike="noStrike" kern="0" cap="none" spc="0" normalizeH="0" baseline="0" noProof="0" dirty="0">
                    <a:ln>
                      <a:noFill/>
                    </a:ln>
                    <a:solidFill>
                      <a:schemeClr val="tx1">
                        <a:lumMod val="85000"/>
                        <a:lumOff val="15000"/>
                      </a:schemeClr>
                    </a:solidFill>
                    <a:effectLst/>
                    <a:uLnTx/>
                    <a:uFillTx/>
                    <a:cs typeface="+mn-ea"/>
                    <a:sym typeface="+mn-lt"/>
                  </a:endParaRPr>
                </a:p>
              </p:txBody>
            </p:sp>
          </p:grpSp>
          <p:sp>
            <p:nvSpPr>
              <p:cNvPr id="19" name="矩形 18"/>
              <p:cNvSpPr/>
              <p:nvPr/>
            </p:nvSpPr>
            <p:spPr>
              <a:xfrm>
                <a:off x="4006722" y="1664194"/>
                <a:ext cx="54000" cy="48078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schemeClr val="tx1">
                      <a:lumMod val="85000"/>
                      <a:lumOff val="15000"/>
                    </a:schemeClr>
                  </a:solidFill>
                  <a:effectLst/>
                  <a:uLnTx/>
                  <a:uFillTx/>
                  <a:cs typeface="+mn-ea"/>
                  <a:sym typeface="+mn-lt"/>
                </a:endParaRPr>
              </a:p>
            </p:txBody>
          </p:sp>
        </p:grpSp>
        <p:sp>
          <p:nvSpPr>
            <p:cNvPr id="22" name="矩形 21"/>
            <p:cNvSpPr/>
            <p:nvPr/>
          </p:nvSpPr>
          <p:spPr>
            <a:xfrm>
              <a:off x="1487431" y="2591361"/>
              <a:ext cx="10029880" cy="1323439"/>
            </a:xfrm>
            <a:prstGeom prst="rect">
              <a:avLst/>
            </a:prstGeom>
            <a:noFill/>
            <a:ln>
              <a:noFill/>
            </a:ln>
          </p:spPr>
          <p:txBody>
            <a:bodyPr wrap="square">
              <a:spAutoFit/>
            </a:bodyPr>
            <a:lstStyle/>
            <a:p>
              <a:pPr algn="just">
                <a:buNone/>
              </a:pPr>
              <a:r>
                <a:rPr lang="zh-CN" altLang="en-US" sz="1600" dirty="0">
                  <a:solidFill>
                    <a:srgbClr val="333333"/>
                  </a:solidFill>
                  <a:latin typeface="微软雅黑" panose="020B0503020204020204" pitchFamily="34" charset="-122"/>
                  <a:ea typeface="微软雅黑" panose="020B0503020204020204" pitchFamily="34" charset="-122"/>
                  <a:cs typeface="+mn-ea"/>
                  <a:sym typeface="+mn-lt"/>
                </a:rPr>
                <a:t>“历史和现实都告诉我们，青年一代有理想、有担当，国家就有前途，民族就有希望，实现我们的发展目标就有源源不断的强大力量。”</a:t>
              </a:r>
              <a:r>
                <a:rPr lang="en-US" altLang="zh-CN" sz="1600" dirty="0">
                  <a:solidFill>
                    <a:srgbClr val="333333"/>
                  </a:solidFill>
                  <a:latin typeface="微软雅黑" panose="020B0503020204020204" pitchFamily="34" charset="-122"/>
                  <a:ea typeface="微软雅黑" panose="020B0503020204020204" pitchFamily="34" charset="-122"/>
                  <a:cs typeface="+mn-ea"/>
                  <a:sym typeface="+mn-lt"/>
                </a:rPr>
                <a:t>2013</a:t>
              </a:r>
              <a:r>
                <a:rPr lang="zh-CN" altLang="en-US" sz="1600" dirty="0">
                  <a:solidFill>
                    <a:srgbClr val="333333"/>
                  </a:solidFill>
                  <a:latin typeface="微软雅黑" panose="020B0503020204020204" pitchFamily="34" charset="-122"/>
                  <a:ea typeface="微软雅黑" panose="020B0503020204020204" pitchFamily="34" charset="-122"/>
                  <a:cs typeface="+mn-ea"/>
                  <a:sym typeface="+mn-lt"/>
                </a:rPr>
                <a:t>年</a:t>
              </a:r>
              <a:r>
                <a:rPr lang="en-US" altLang="zh-CN" sz="1600" dirty="0">
                  <a:solidFill>
                    <a:srgbClr val="333333"/>
                  </a:solidFill>
                  <a:latin typeface="微软雅黑" panose="020B0503020204020204" pitchFamily="34" charset="-122"/>
                  <a:ea typeface="微软雅黑" panose="020B0503020204020204" pitchFamily="34" charset="-122"/>
                  <a:cs typeface="+mn-ea"/>
                  <a:sym typeface="+mn-lt"/>
                </a:rPr>
                <a:t>5</a:t>
              </a:r>
              <a:r>
                <a:rPr lang="zh-CN" altLang="en-US" sz="1600" dirty="0">
                  <a:solidFill>
                    <a:srgbClr val="333333"/>
                  </a:solidFill>
                  <a:latin typeface="微软雅黑" panose="020B0503020204020204" pitchFamily="34" charset="-122"/>
                  <a:ea typeface="微软雅黑" panose="020B0503020204020204" pitchFamily="34" charset="-122"/>
                  <a:cs typeface="+mn-ea"/>
                  <a:sym typeface="+mn-lt"/>
                </a:rPr>
                <a:t>月</a:t>
              </a:r>
              <a:r>
                <a:rPr lang="en-US" altLang="zh-CN" sz="1600" dirty="0">
                  <a:solidFill>
                    <a:srgbClr val="333333"/>
                  </a:solidFill>
                  <a:latin typeface="微软雅黑" panose="020B0503020204020204" pitchFamily="34" charset="-122"/>
                  <a:ea typeface="微软雅黑" panose="020B0503020204020204" pitchFamily="34" charset="-122"/>
                  <a:cs typeface="+mn-ea"/>
                  <a:sym typeface="+mn-lt"/>
                </a:rPr>
                <a:t>4</a:t>
              </a:r>
              <a:r>
                <a:rPr lang="zh-CN" altLang="en-US" sz="1600" dirty="0">
                  <a:solidFill>
                    <a:srgbClr val="333333"/>
                  </a:solidFill>
                  <a:latin typeface="微软雅黑" panose="020B0503020204020204" pitchFamily="34" charset="-122"/>
                  <a:ea typeface="微软雅黑" panose="020B0503020204020204" pitchFamily="34" charset="-122"/>
                  <a:cs typeface="+mn-ea"/>
                  <a:sym typeface="+mn-lt"/>
                </a:rPr>
                <a:t>日，习近平总书记在同各界优秀青年代表座谈时指出</a:t>
              </a:r>
              <a:r>
                <a:rPr lang="zh-CN" altLang="en-US" sz="1600" dirty="0" smtClean="0">
                  <a:solidFill>
                    <a:srgbClr val="333333"/>
                  </a:solidFill>
                  <a:latin typeface="微软雅黑" panose="020B0503020204020204" pitchFamily="34" charset="-122"/>
                  <a:ea typeface="微软雅黑" panose="020B0503020204020204" pitchFamily="34" charset="-122"/>
                  <a:cs typeface="+mn-ea"/>
                  <a:sym typeface="+mn-lt"/>
                </a:rPr>
                <a:t>。</a:t>
              </a:r>
              <a:endParaRPr lang="en-US" altLang="zh-CN" sz="1600" dirty="0" smtClean="0">
                <a:solidFill>
                  <a:srgbClr val="333333"/>
                </a:solidFill>
                <a:latin typeface="微软雅黑" panose="020B0503020204020204" pitchFamily="34" charset="-122"/>
                <a:ea typeface="微软雅黑" panose="020B0503020204020204" pitchFamily="34" charset="-122"/>
                <a:cs typeface="+mn-ea"/>
                <a:sym typeface="+mn-lt"/>
              </a:endParaRPr>
            </a:p>
            <a:p>
              <a:pPr algn="just">
                <a:buNone/>
              </a:pPr>
              <a:r>
                <a:rPr lang="zh-CN" altLang="en-US" sz="1600" dirty="0">
                  <a:solidFill>
                    <a:srgbClr val="333333"/>
                  </a:solidFill>
                  <a:latin typeface="微软雅黑" panose="020B0503020204020204" pitchFamily="34" charset="-122"/>
                  <a:ea typeface="微软雅黑" panose="020B0503020204020204" pitchFamily="34" charset="-122"/>
                  <a:cs typeface="+mn-ea"/>
                  <a:sym typeface="+mn-lt"/>
                </a:rPr>
                <a:t>总书记强调：“展望未来，我国青年一代必将大有可为，也必将大有作为。这是‘长江后浪推前浪’的历史规律，也是‘一代更比一代强’的青春责任。广大青年要勇敢肩负起时代赋予的重任，志存高远，脚踏实地，努力在实现中华民族伟大复兴的中国梦的生动实践中放飞青春梦想。”</a:t>
              </a:r>
              <a:endParaRPr lang="zh-CN" altLang="en-US" sz="1600" dirty="0">
                <a:solidFill>
                  <a:srgbClr val="333333"/>
                </a:solidFill>
                <a:latin typeface="微软雅黑" panose="020B0503020204020204" pitchFamily="34" charset="-122"/>
                <a:ea typeface="微软雅黑" panose="020B0503020204020204" pitchFamily="34" charset="-122"/>
                <a:cs typeface="+mn-ea"/>
                <a:sym typeface="+mn-lt"/>
              </a:endParaRPr>
            </a:p>
          </p:txBody>
        </p:sp>
      </p:grpSp>
      <p:grpSp>
        <p:nvGrpSpPr>
          <p:cNvPr id="38" name="组合 37"/>
          <p:cNvGrpSpPr/>
          <p:nvPr/>
        </p:nvGrpSpPr>
        <p:grpSpPr>
          <a:xfrm>
            <a:off x="696702" y="3963240"/>
            <a:ext cx="10780448" cy="1505632"/>
            <a:chOff x="736863" y="2487478"/>
            <a:chExt cx="10780448" cy="1505632"/>
          </a:xfrm>
        </p:grpSpPr>
        <p:grpSp>
          <p:nvGrpSpPr>
            <p:cNvPr id="39" name="组合 38"/>
            <p:cNvGrpSpPr/>
            <p:nvPr/>
          </p:nvGrpSpPr>
          <p:grpSpPr>
            <a:xfrm>
              <a:off x="736863" y="2487478"/>
              <a:ext cx="10780448" cy="1505632"/>
              <a:chOff x="3380133" y="1498847"/>
              <a:chExt cx="10780448" cy="1505632"/>
            </a:xfrm>
            <a:solidFill>
              <a:srgbClr val="C2000A"/>
            </a:solidFill>
          </p:grpSpPr>
          <p:sp>
            <p:nvSpPr>
              <p:cNvPr id="41" name="椭圆 40"/>
              <p:cNvSpPr/>
              <p:nvPr/>
            </p:nvSpPr>
            <p:spPr>
              <a:xfrm>
                <a:off x="3380133" y="1664194"/>
                <a:ext cx="480786" cy="480786"/>
              </a:xfrm>
              <a:prstGeom prst="ellipse">
                <a:avLst/>
              </a:prstGeom>
              <a:grpFill/>
              <a:ln w="7620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2400" b="0" i="0" u="none" strike="noStrike" kern="0" cap="none" spc="0" normalizeH="0" baseline="0" noProof="0" dirty="0" smtClean="0">
                    <a:ln>
                      <a:noFill/>
                    </a:ln>
                    <a:solidFill>
                      <a:schemeClr val="bg1"/>
                    </a:solidFill>
                    <a:effectLst/>
                    <a:uLnTx/>
                    <a:uFillTx/>
                    <a:cs typeface="+mn-ea"/>
                    <a:sym typeface="+mn-lt"/>
                  </a:rPr>
                  <a:t>2</a:t>
                </a:r>
                <a:endParaRPr kumimoji="0" lang="en-US" sz="2400" b="0" i="0" u="none" strike="noStrike" kern="0" cap="none" spc="0" normalizeH="0" baseline="0" noProof="0" dirty="0">
                  <a:ln>
                    <a:noFill/>
                  </a:ln>
                  <a:solidFill>
                    <a:schemeClr val="bg1"/>
                  </a:solidFill>
                  <a:effectLst/>
                  <a:uLnTx/>
                  <a:uFillTx/>
                  <a:cs typeface="+mn-ea"/>
                  <a:sym typeface="+mn-lt"/>
                </a:endParaRPr>
              </a:p>
            </p:txBody>
          </p:sp>
          <p:grpSp>
            <p:nvGrpSpPr>
              <p:cNvPr id="42" name="组合 41"/>
              <p:cNvGrpSpPr/>
              <p:nvPr/>
            </p:nvGrpSpPr>
            <p:grpSpPr>
              <a:xfrm>
                <a:off x="4006722" y="1498847"/>
                <a:ext cx="10153859" cy="1505632"/>
                <a:chOff x="1163638" y="2561493"/>
                <a:chExt cx="10153859" cy="1647938"/>
              </a:xfrm>
              <a:grpFill/>
              <a:effectLst>
                <a:outerShdw blurRad="190500" dist="127000" dir="2700000" algn="tl" rotWithShape="0">
                  <a:prstClr val="black">
                    <a:alpha val="30000"/>
                  </a:prstClr>
                </a:outerShdw>
              </a:effectLst>
            </p:grpSpPr>
            <p:sp>
              <p:nvSpPr>
                <p:cNvPr id="44" name="矩形 43"/>
                <p:cNvSpPr/>
                <p:nvPr/>
              </p:nvSpPr>
              <p:spPr>
                <a:xfrm>
                  <a:off x="1163638" y="2561493"/>
                  <a:ext cx="10153859" cy="1647938"/>
                </a:xfrm>
                <a:prstGeom prst="rect">
                  <a:avLst/>
                </a:prstGeom>
                <a:noFill/>
                <a:ln w="12700" cap="flat" cmpd="sng" algn="ctr">
                  <a:solidFill>
                    <a:srgbClr val="C2000A"/>
                  </a:solidFill>
                  <a:prstDash val="solid"/>
                  <a:miter lim="800000"/>
                </a:ln>
                <a:effectLst/>
              </p:spPr>
              <p:txBody>
                <a:bodyPr lIns="180000"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3600" b="0" i="0" u="none" strike="noStrike" kern="0" cap="none" spc="0" normalizeH="0" baseline="0" noProof="0" dirty="0">
                    <a:ln>
                      <a:noFill/>
                    </a:ln>
                    <a:solidFill>
                      <a:schemeClr val="tx1">
                        <a:lumMod val="85000"/>
                        <a:lumOff val="15000"/>
                      </a:schemeClr>
                    </a:solidFill>
                    <a:effectLst/>
                    <a:uLnTx/>
                    <a:uFillTx/>
                    <a:cs typeface="+mn-ea"/>
                    <a:sym typeface="+mn-lt"/>
                  </a:endParaRPr>
                </a:p>
              </p:txBody>
            </p:sp>
            <p:sp>
              <p:nvSpPr>
                <p:cNvPr id="45" name="矩形 44"/>
                <p:cNvSpPr/>
                <p:nvPr/>
              </p:nvSpPr>
              <p:spPr>
                <a:xfrm>
                  <a:off x="1163638" y="2849237"/>
                  <a:ext cx="54000" cy="231658"/>
                </a:xfrm>
                <a:prstGeom prst="rect">
                  <a:avLst/>
                </a:prstGeom>
                <a:grp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600" b="0" i="0" u="none" strike="noStrike" kern="0" cap="none" spc="0" normalizeH="0" baseline="0" noProof="0" dirty="0">
                    <a:ln>
                      <a:noFill/>
                    </a:ln>
                    <a:solidFill>
                      <a:schemeClr val="tx1">
                        <a:lumMod val="85000"/>
                        <a:lumOff val="15000"/>
                      </a:schemeClr>
                    </a:solidFill>
                    <a:effectLst/>
                    <a:uLnTx/>
                    <a:uFillTx/>
                    <a:cs typeface="+mn-ea"/>
                    <a:sym typeface="+mn-lt"/>
                  </a:endParaRPr>
                </a:p>
              </p:txBody>
            </p:sp>
          </p:grpSp>
          <p:sp>
            <p:nvSpPr>
              <p:cNvPr id="43" name="矩形 42"/>
              <p:cNvSpPr/>
              <p:nvPr/>
            </p:nvSpPr>
            <p:spPr>
              <a:xfrm>
                <a:off x="4006722" y="1664194"/>
                <a:ext cx="54000" cy="48078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schemeClr val="tx1">
                      <a:lumMod val="85000"/>
                      <a:lumOff val="15000"/>
                    </a:schemeClr>
                  </a:solidFill>
                  <a:effectLst/>
                  <a:uLnTx/>
                  <a:uFillTx/>
                  <a:cs typeface="+mn-ea"/>
                  <a:sym typeface="+mn-lt"/>
                </a:endParaRPr>
              </a:p>
            </p:txBody>
          </p:sp>
        </p:grpSp>
        <p:sp>
          <p:nvSpPr>
            <p:cNvPr id="40" name="矩形 39"/>
            <p:cNvSpPr/>
            <p:nvPr/>
          </p:nvSpPr>
          <p:spPr>
            <a:xfrm>
              <a:off x="1487431" y="2591361"/>
              <a:ext cx="10029880" cy="1323439"/>
            </a:xfrm>
            <a:prstGeom prst="rect">
              <a:avLst/>
            </a:prstGeom>
            <a:noFill/>
            <a:ln>
              <a:noFill/>
            </a:ln>
          </p:spPr>
          <p:txBody>
            <a:bodyPr wrap="square">
              <a:spAutoFit/>
            </a:bodyPr>
            <a:lstStyle/>
            <a:p>
              <a:pPr algn="just">
                <a:buNone/>
              </a:pPr>
              <a:r>
                <a:rPr lang="en-US" altLang="zh-CN" sz="1600" dirty="0">
                  <a:solidFill>
                    <a:srgbClr val="333333"/>
                  </a:solidFill>
                  <a:latin typeface="微软雅黑" panose="020B0503020204020204" pitchFamily="34" charset="-122"/>
                  <a:ea typeface="微软雅黑" panose="020B0503020204020204" pitchFamily="34" charset="-122"/>
                  <a:cs typeface="+mn-ea"/>
                  <a:sym typeface="+mn-lt"/>
                </a:rPr>
                <a:t>2014</a:t>
              </a:r>
              <a:r>
                <a:rPr lang="zh-CN" altLang="en-US" sz="1600" dirty="0">
                  <a:solidFill>
                    <a:srgbClr val="333333"/>
                  </a:solidFill>
                  <a:latin typeface="微软雅黑" panose="020B0503020204020204" pitchFamily="34" charset="-122"/>
                  <a:ea typeface="微软雅黑" panose="020B0503020204020204" pitchFamily="34" charset="-122"/>
                  <a:cs typeface="+mn-ea"/>
                  <a:sym typeface="+mn-lt"/>
                </a:rPr>
                <a:t>年</a:t>
              </a:r>
              <a:r>
                <a:rPr lang="en-US" altLang="zh-CN" sz="1600" dirty="0">
                  <a:solidFill>
                    <a:srgbClr val="333333"/>
                  </a:solidFill>
                  <a:latin typeface="微软雅黑" panose="020B0503020204020204" pitchFamily="34" charset="-122"/>
                  <a:ea typeface="微软雅黑" panose="020B0503020204020204" pitchFamily="34" charset="-122"/>
                  <a:cs typeface="+mn-ea"/>
                  <a:sym typeface="+mn-lt"/>
                </a:rPr>
                <a:t>5</a:t>
              </a:r>
              <a:r>
                <a:rPr lang="zh-CN" altLang="en-US" sz="1600" dirty="0">
                  <a:solidFill>
                    <a:srgbClr val="333333"/>
                  </a:solidFill>
                  <a:latin typeface="微软雅黑" panose="020B0503020204020204" pitchFamily="34" charset="-122"/>
                  <a:ea typeface="微软雅黑" panose="020B0503020204020204" pitchFamily="34" charset="-122"/>
                  <a:cs typeface="+mn-ea"/>
                  <a:sym typeface="+mn-lt"/>
                </a:rPr>
                <a:t>月</a:t>
              </a:r>
              <a:r>
                <a:rPr lang="en-US" altLang="zh-CN" sz="1600" dirty="0">
                  <a:solidFill>
                    <a:srgbClr val="333333"/>
                  </a:solidFill>
                  <a:latin typeface="微软雅黑" panose="020B0503020204020204" pitchFamily="34" charset="-122"/>
                  <a:ea typeface="微软雅黑" panose="020B0503020204020204" pitchFamily="34" charset="-122"/>
                  <a:cs typeface="+mn-ea"/>
                  <a:sym typeface="+mn-lt"/>
                </a:rPr>
                <a:t>4</a:t>
              </a:r>
              <a:r>
                <a:rPr lang="zh-CN" altLang="en-US" sz="1600" dirty="0">
                  <a:solidFill>
                    <a:srgbClr val="333333"/>
                  </a:solidFill>
                  <a:latin typeface="微软雅黑" panose="020B0503020204020204" pitchFamily="34" charset="-122"/>
                  <a:ea typeface="微软雅黑" panose="020B0503020204020204" pitchFamily="34" charset="-122"/>
                  <a:cs typeface="+mn-ea"/>
                  <a:sym typeface="+mn-lt"/>
                </a:rPr>
                <a:t>日，习近平总书记在北京大学师生座谈会上指出：“时间之河川流不息，每一代青年都有自己的际遇和机缘，都要在自己所处的时代条件下谋划人生、创造历史。青年是标志时代的最灵敏的晴雨表，时代的责任赋予青年，时代的光荣属于青年。”</a:t>
              </a:r>
              <a:endParaRPr lang="zh-CN" altLang="en-US" sz="1600" dirty="0">
                <a:solidFill>
                  <a:srgbClr val="333333"/>
                </a:solidFill>
                <a:latin typeface="微软雅黑" panose="020B0503020204020204" pitchFamily="34" charset="-122"/>
                <a:ea typeface="微软雅黑" panose="020B0503020204020204" pitchFamily="34" charset="-122"/>
                <a:cs typeface="+mn-ea"/>
                <a:sym typeface="+mn-lt"/>
              </a:endParaRPr>
            </a:p>
            <a:p>
              <a:pPr algn="just">
                <a:buNone/>
              </a:pPr>
              <a:r>
                <a:rPr lang="zh-CN" altLang="en-US" sz="1600" dirty="0">
                  <a:solidFill>
                    <a:srgbClr val="333333"/>
                  </a:solidFill>
                  <a:latin typeface="微软雅黑" panose="020B0503020204020204" pitchFamily="34" charset="-122"/>
                  <a:ea typeface="微软雅黑" panose="020B0503020204020204" pitchFamily="34" charset="-122"/>
                  <a:cs typeface="+mn-ea"/>
                  <a:sym typeface="+mn-lt"/>
                </a:rPr>
                <a:t>“我相信，当代中国青年一定能够担当起党和人民赋予的历史重任，在激扬青春、开拓人生、奉献社会的进程中书写无愧于时代的壮丽篇章！”总书记勉励广大青年。</a:t>
              </a:r>
              <a:endParaRPr lang="zh-CN" altLang="en-US" sz="1600" dirty="0">
                <a:solidFill>
                  <a:srgbClr val="333333"/>
                </a:solidFill>
                <a:latin typeface="微软雅黑" panose="020B0503020204020204" pitchFamily="34" charset="-122"/>
                <a:ea typeface="微软雅黑" panose="020B0503020204020204" pitchFamily="34" charset="-122"/>
                <a:cs typeface="+mn-ea"/>
                <a:sym typeface="+mn-lt"/>
              </a:endParaRPr>
            </a:p>
          </p:txBody>
        </p:sp>
      </p:grpSp>
      <p:grpSp>
        <p:nvGrpSpPr>
          <p:cNvPr id="46" name="组合 45"/>
          <p:cNvGrpSpPr/>
          <p:nvPr/>
        </p:nvGrpSpPr>
        <p:grpSpPr>
          <a:xfrm>
            <a:off x="692795" y="5601174"/>
            <a:ext cx="10780448" cy="939920"/>
            <a:chOff x="736863" y="2591361"/>
            <a:chExt cx="10780448" cy="939920"/>
          </a:xfrm>
        </p:grpSpPr>
        <p:grpSp>
          <p:nvGrpSpPr>
            <p:cNvPr id="47" name="组合 46"/>
            <p:cNvGrpSpPr/>
            <p:nvPr/>
          </p:nvGrpSpPr>
          <p:grpSpPr>
            <a:xfrm>
              <a:off x="736863" y="2591361"/>
              <a:ext cx="10780448" cy="939920"/>
              <a:chOff x="3380133" y="1602730"/>
              <a:chExt cx="10780448" cy="939920"/>
            </a:xfrm>
            <a:solidFill>
              <a:srgbClr val="C2000A"/>
            </a:solidFill>
          </p:grpSpPr>
          <p:sp>
            <p:nvSpPr>
              <p:cNvPr id="49" name="椭圆 48"/>
              <p:cNvSpPr/>
              <p:nvPr/>
            </p:nvSpPr>
            <p:spPr>
              <a:xfrm>
                <a:off x="3380133" y="1664194"/>
                <a:ext cx="480786" cy="480786"/>
              </a:xfrm>
              <a:prstGeom prst="ellipse">
                <a:avLst/>
              </a:prstGeom>
              <a:grpFill/>
              <a:ln w="7620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2400" b="0" i="0" u="none" strike="noStrike" kern="0" cap="none" spc="0" normalizeH="0" baseline="0" noProof="0" dirty="0" smtClean="0">
                    <a:ln>
                      <a:noFill/>
                    </a:ln>
                    <a:solidFill>
                      <a:schemeClr val="bg1"/>
                    </a:solidFill>
                    <a:effectLst/>
                    <a:uLnTx/>
                    <a:uFillTx/>
                    <a:cs typeface="+mn-ea"/>
                    <a:sym typeface="+mn-lt"/>
                  </a:rPr>
                  <a:t>3</a:t>
                </a:r>
                <a:endParaRPr kumimoji="0" lang="en-US" sz="2400" b="0" i="0" u="none" strike="noStrike" kern="0" cap="none" spc="0" normalizeH="0" baseline="0" noProof="0" dirty="0">
                  <a:ln>
                    <a:noFill/>
                  </a:ln>
                  <a:solidFill>
                    <a:schemeClr val="bg1"/>
                  </a:solidFill>
                  <a:effectLst/>
                  <a:uLnTx/>
                  <a:uFillTx/>
                  <a:cs typeface="+mn-ea"/>
                  <a:sym typeface="+mn-lt"/>
                </a:endParaRPr>
              </a:p>
            </p:txBody>
          </p:sp>
          <p:grpSp>
            <p:nvGrpSpPr>
              <p:cNvPr id="50" name="组合 49"/>
              <p:cNvGrpSpPr/>
              <p:nvPr/>
            </p:nvGrpSpPr>
            <p:grpSpPr>
              <a:xfrm>
                <a:off x="4006722" y="1602730"/>
                <a:ext cx="10153859" cy="939920"/>
                <a:chOff x="1163638" y="2675194"/>
                <a:chExt cx="10153859" cy="1028757"/>
              </a:xfrm>
              <a:grpFill/>
              <a:effectLst>
                <a:outerShdw blurRad="190500" dist="127000" dir="2700000" algn="tl" rotWithShape="0">
                  <a:prstClr val="black">
                    <a:alpha val="30000"/>
                  </a:prstClr>
                </a:outerShdw>
              </a:effectLst>
            </p:grpSpPr>
            <p:sp>
              <p:nvSpPr>
                <p:cNvPr id="52" name="矩形 51"/>
                <p:cNvSpPr/>
                <p:nvPr/>
              </p:nvSpPr>
              <p:spPr>
                <a:xfrm>
                  <a:off x="1163638" y="2675194"/>
                  <a:ext cx="10153859" cy="1028757"/>
                </a:xfrm>
                <a:prstGeom prst="rect">
                  <a:avLst/>
                </a:prstGeom>
                <a:noFill/>
                <a:ln w="12700" cap="flat" cmpd="sng" algn="ctr">
                  <a:solidFill>
                    <a:srgbClr val="C2000A"/>
                  </a:solidFill>
                  <a:prstDash val="solid"/>
                  <a:miter lim="800000"/>
                </a:ln>
                <a:effectLst/>
              </p:spPr>
              <p:txBody>
                <a:bodyPr lIns="180000"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3600" b="0" i="0" u="none" strike="noStrike" kern="0" cap="none" spc="0" normalizeH="0" baseline="0" noProof="0" dirty="0">
                    <a:ln>
                      <a:noFill/>
                    </a:ln>
                    <a:solidFill>
                      <a:schemeClr val="tx1">
                        <a:lumMod val="85000"/>
                        <a:lumOff val="15000"/>
                      </a:schemeClr>
                    </a:solidFill>
                    <a:effectLst/>
                    <a:uLnTx/>
                    <a:uFillTx/>
                    <a:cs typeface="+mn-ea"/>
                    <a:sym typeface="+mn-lt"/>
                  </a:endParaRPr>
                </a:p>
              </p:txBody>
            </p:sp>
            <p:sp>
              <p:nvSpPr>
                <p:cNvPr id="53" name="矩形 52"/>
                <p:cNvSpPr/>
                <p:nvPr/>
              </p:nvSpPr>
              <p:spPr>
                <a:xfrm>
                  <a:off x="1163638" y="2849237"/>
                  <a:ext cx="54000" cy="231658"/>
                </a:xfrm>
                <a:prstGeom prst="rect">
                  <a:avLst/>
                </a:prstGeom>
                <a:grp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600" b="0" i="0" u="none" strike="noStrike" kern="0" cap="none" spc="0" normalizeH="0" baseline="0" noProof="0" dirty="0">
                    <a:ln>
                      <a:noFill/>
                    </a:ln>
                    <a:solidFill>
                      <a:schemeClr val="tx1">
                        <a:lumMod val="85000"/>
                        <a:lumOff val="15000"/>
                      </a:schemeClr>
                    </a:solidFill>
                    <a:effectLst/>
                    <a:uLnTx/>
                    <a:uFillTx/>
                    <a:cs typeface="+mn-ea"/>
                    <a:sym typeface="+mn-lt"/>
                  </a:endParaRPr>
                </a:p>
              </p:txBody>
            </p:sp>
          </p:grpSp>
          <p:sp>
            <p:nvSpPr>
              <p:cNvPr id="51" name="矩形 50"/>
              <p:cNvSpPr/>
              <p:nvPr/>
            </p:nvSpPr>
            <p:spPr>
              <a:xfrm>
                <a:off x="4006722" y="1664194"/>
                <a:ext cx="54000" cy="48078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schemeClr val="tx1">
                      <a:lumMod val="85000"/>
                      <a:lumOff val="15000"/>
                    </a:schemeClr>
                  </a:solidFill>
                  <a:effectLst/>
                  <a:uLnTx/>
                  <a:uFillTx/>
                  <a:cs typeface="+mn-ea"/>
                  <a:sym typeface="+mn-lt"/>
                </a:endParaRPr>
              </a:p>
            </p:txBody>
          </p:sp>
        </p:grpSp>
        <p:sp>
          <p:nvSpPr>
            <p:cNvPr id="48" name="矩形 47"/>
            <p:cNvSpPr/>
            <p:nvPr/>
          </p:nvSpPr>
          <p:spPr>
            <a:xfrm>
              <a:off x="1487431" y="2663785"/>
              <a:ext cx="10029880" cy="830997"/>
            </a:xfrm>
            <a:prstGeom prst="rect">
              <a:avLst/>
            </a:prstGeom>
            <a:noFill/>
            <a:ln>
              <a:noFill/>
            </a:ln>
          </p:spPr>
          <p:txBody>
            <a:bodyPr wrap="square">
              <a:spAutoFit/>
            </a:bodyPr>
            <a:lstStyle/>
            <a:p>
              <a:pPr algn="just">
                <a:buNone/>
              </a:pPr>
              <a:r>
                <a:rPr lang="en-US" altLang="zh-CN" sz="1600" dirty="0">
                  <a:solidFill>
                    <a:srgbClr val="333333"/>
                  </a:solidFill>
                  <a:latin typeface="微软雅黑" panose="020B0503020204020204" pitchFamily="34" charset="-122"/>
                  <a:ea typeface="微软雅黑" panose="020B0503020204020204" pitchFamily="34" charset="-122"/>
                  <a:cs typeface="+mn-ea"/>
                  <a:sym typeface="+mn-lt"/>
                </a:rPr>
                <a:t>2016</a:t>
              </a:r>
              <a:r>
                <a:rPr lang="zh-CN" altLang="en-US" sz="1600" dirty="0">
                  <a:solidFill>
                    <a:srgbClr val="333333"/>
                  </a:solidFill>
                  <a:latin typeface="微软雅黑" panose="020B0503020204020204" pitchFamily="34" charset="-122"/>
                  <a:ea typeface="微软雅黑" panose="020B0503020204020204" pitchFamily="34" charset="-122"/>
                  <a:cs typeface="+mn-ea"/>
                  <a:sym typeface="+mn-lt"/>
                </a:rPr>
                <a:t>年</a:t>
              </a:r>
              <a:r>
                <a:rPr lang="en-US" altLang="zh-CN" sz="1600" dirty="0">
                  <a:solidFill>
                    <a:srgbClr val="333333"/>
                  </a:solidFill>
                  <a:latin typeface="微软雅黑" panose="020B0503020204020204" pitchFamily="34" charset="-122"/>
                  <a:ea typeface="微软雅黑" panose="020B0503020204020204" pitchFamily="34" charset="-122"/>
                  <a:cs typeface="+mn-ea"/>
                  <a:sym typeface="+mn-lt"/>
                </a:rPr>
                <a:t>4</a:t>
              </a:r>
              <a:r>
                <a:rPr lang="zh-CN" altLang="en-US" sz="1600" dirty="0">
                  <a:solidFill>
                    <a:srgbClr val="333333"/>
                  </a:solidFill>
                  <a:latin typeface="微软雅黑" panose="020B0503020204020204" pitchFamily="34" charset="-122"/>
                  <a:ea typeface="微软雅黑" panose="020B0503020204020204" pitchFamily="34" charset="-122"/>
                  <a:cs typeface="+mn-ea"/>
                  <a:sym typeface="+mn-lt"/>
                </a:rPr>
                <a:t>月</a:t>
              </a:r>
              <a:r>
                <a:rPr lang="en-US" altLang="zh-CN" sz="1600" dirty="0">
                  <a:solidFill>
                    <a:srgbClr val="333333"/>
                  </a:solidFill>
                  <a:latin typeface="微软雅黑" panose="020B0503020204020204" pitchFamily="34" charset="-122"/>
                  <a:ea typeface="微软雅黑" panose="020B0503020204020204" pitchFamily="34" charset="-122"/>
                  <a:cs typeface="+mn-ea"/>
                  <a:sym typeface="+mn-lt"/>
                </a:rPr>
                <a:t>26</a:t>
              </a:r>
              <a:r>
                <a:rPr lang="zh-CN" altLang="en-US" sz="1600" dirty="0">
                  <a:solidFill>
                    <a:srgbClr val="333333"/>
                  </a:solidFill>
                  <a:latin typeface="微软雅黑" panose="020B0503020204020204" pitchFamily="34" charset="-122"/>
                  <a:ea typeface="微软雅黑" panose="020B0503020204020204" pitchFamily="34" charset="-122"/>
                  <a:cs typeface="+mn-ea"/>
                  <a:sym typeface="+mn-lt"/>
                </a:rPr>
                <a:t>日，习近平总书记在知识分子、劳动模范、青年代表座谈会上强调：“实现中华民族伟大复兴的中国梦，需要一代又一代有志青年接续奋斗。青年人朝气蓬勃，是全社会最富有活力、最具有创造性的群体。党和人民对广大青年寄予厚望。”</a:t>
              </a:r>
              <a:endParaRPr lang="zh-CN" altLang="en-US" sz="1600" dirty="0">
                <a:solidFill>
                  <a:srgbClr val="333333"/>
                </a:solidFill>
                <a:latin typeface="微软雅黑" panose="020B0503020204020204" pitchFamily="34" charset="-122"/>
                <a:ea typeface="微软雅黑" panose="020B0503020204020204" pitchFamily="34" charset="-122"/>
                <a:cs typeface="+mn-ea"/>
                <a:sym typeface="+mn-lt"/>
              </a:endParaRPr>
            </a:p>
          </p:txBody>
        </p:sp>
      </p:grpSp>
    </p:spTree>
  </p:cSld>
  <p:clrMapOvr>
    <a:masterClrMapping/>
  </p:clrMapOvr>
  <p:transition>
    <p:pull/>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文本框 7"/>
          <p:cNvSpPr txBox="1"/>
          <p:nvPr/>
        </p:nvSpPr>
        <p:spPr>
          <a:xfrm>
            <a:off x="579422" y="47625"/>
            <a:ext cx="11291179" cy="521970"/>
          </a:xfrm>
          <a:prstGeom prst="rect">
            <a:avLst/>
          </a:prstGeom>
          <a:noFill/>
          <a:ln>
            <a:noFill/>
          </a:ln>
        </p:spPr>
        <p:txBody>
          <a:bodyPr wrap="square" rtlCol="0">
            <a:spAutoFit/>
          </a:bodyPr>
          <a:lstStyle/>
          <a:p>
            <a:r>
              <a:rPr lang="zh-CN" altLang="en-US" sz="2800" b="1" dirty="0">
                <a:solidFill>
                  <a:schemeClr val="bg1"/>
                </a:solidFill>
                <a:effectLst>
                  <a:outerShdw blurRad="38100" dist="38100" dir="2700000" algn="tl">
                    <a:srgbClr val="000000">
                      <a:alpha val="43137"/>
                    </a:srgbClr>
                  </a:outerShdw>
                </a:effectLst>
                <a:latin typeface="微软雅黑" panose="020B0503020204020204" pitchFamily="82" charset="2"/>
                <a:ea typeface="微软雅黑" panose="020B0503020204020204" pitchFamily="82" charset="2"/>
              </a:rPr>
              <a:t>习近平总书记关于青年工作重要论述综述</a:t>
            </a:r>
            <a:endParaRPr lang="zh-CN" altLang="en-US" sz="2800" b="1" dirty="0">
              <a:solidFill>
                <a:schemeClr val="bg1"/>
              </a:solidFill>
              <a:effectLst>
                <a:outerShdw blurRad="38100" dist="38100" dir="2700000" algn="tl">
                  <a:srgbClr val="000000">
                    <a:alpha val="43137"/>
                  </a:srgbClr>
                </a:outerShdw>
              </a:effectLst>
              <a:latin typeface="微软雅黑" panose="020B0503020204020204" pitchFamily="82" charset="2"/>
              <a:ea typeface="微软雅黑" panose="020B0503020204020204" pitchFamily="82" charset="2"/>
            </a:endParaRPr>
          </a:p>
        </p:txBody>
      </p:sp>
      <p:grpSp>
        <p:nvGrpSpPr>
          <p:cNvPr id="3" name="组合 2"/>
          <p:cNvGrpSpPr/>
          <p:nvPr/>
        </p:nvGrpSpPr>
        <p:grpSpPr>
          <a:xfrm>
            <a:off x="674689" y="686827"/>
            <a:ext cx="10842622" cy="908496"/>
            <a:chOff x="322346" y="2805338"/>
            <a:chExt cx="10842622" cy="908496"/>
          </a:xfrm>
        </p:grpSpPr>
        <p:sp>
          <p:nvSpPr>
            <p:cNvPr id="4" name="Aitds3"/>
            <p:cNvSpPr>
              <a:spLocks noChangeArrowheads="1"/>
            </p:cNvSpPr>
            <p:nvPr>
              <p:custDataLst>
                <p:tags r:id="rId1"/>
              </p:custDataLst>
            </p:nvPr>
          </p:nvSpPr>
          <p:spPr bwMode="auto">
            <a:xfrm>
              <a:off x="414926" y="2924945"/>
              <a:ext cx="10657462" cy="669282"/>
            </a:xfrm>
            <a:prstGeom prst="rect">
              <a:avLst/>
            </a:prstGeom>
            <a:noFill/>
            <a:ln w="9525">
              <a:solidFill>
                <a:srgbClr val="B8B8B8"/>
              </a:solidFill>
              <a:miter lim="800000"/>
            </a:ln>
          </p:spPr>
          <p:txBody>
            <a:bodyPr/>
            <a:lstStyle/>
            <a:p>
              <a:pPr marL="0" marR="0" lvl="0" indent="0" algn="l" defTabSz="1188085" rtl="0" eaLnBrk="1" fontAlgn="auto" latinLnBrk="0" hangingPunct="1">
                <a:lnSpc>
                  <a:spcPct val="100000"/>
                </a:lnSpc>
                <a:spcBef>
                  <a:spcPts val="0"/>
                </a:spcBef>
                <a:spcAft>
                  <a:spcPts val="0"/>
                </a:spcAft>
                <a:buClrTx/>
                <a:buSzTx/>
                <a:buFontTx/>
                <a:buNone/>
                <a:defRPr/>
              </a:pPr>
              <a:endParaRPr kumimoji="0" lang="zh-CN" altLang="en-US" sz="2340" b="0" i="0" u="none" strike="noStrike" kern="0" cap="none" spc="0" normalizeH="0" baseline="0" noProof="0">
                <a:ln>
                  <a:noFill/>
                </a:ln>
                <a:solidFill>
                  <a:sysClr val="windowText" lastClr="000000"/>
                </a:solidFill>
                <a:effectLst/>
                <a:uLnTx/>
                <a:uFillTx/>
                <a:latin typeface="思源黑体 CN Normal" panose="020B0400000000000000" pitchFamily="34" charset="-122"/>
                <a:ea typeface="思源黑体 CN Normal" panose="020B0400000000000000" pitchFamily="34" charset="-122"/>
                <a:cs typeface="+mn-cs"/>
                <a:sym typeface="思源黑体 CN Normal" panose="020B0400000000000000" pitchFamily="34" charset="-122"/>
              </a:endParaRPr>
            </a:p>
          </p:txBody>
        </p:sp>
        <p:sp>
          <p:nvSpPr>
            <p:cNvPr id="5" name="Aitds4"/>
            <p:cNvSpPr txBox="1">
              <a:spLocks noChangeArrowheads="1"/>
            </p:cNvSpPr>
            <p:nvPr>
              <p:custDataLst>
                <p:tags r:id="rId2"/>
              </p:custDataLst>
            </p:nvPr>
          </p:nvSpPr>
          <p:spPr bwMode="auto">
            <a:xfrm>
              <a:off x="570329" y="3064688"/>
              <a:ext cx="10328509" cy="3965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lvl="0" indent="457200" algn="just" eaLnBrk="1" fontAlgn="auto">
                <a:lnSpc>
                  <a:spcPct val="120000"/>
                </a:lnSpc>
                <a:spcBef>
                  <a:spcPts val="0"/>
                </a:spcBef>
                <a:spcAft>
                  <a:spcPts val="0"/>
                </a:spcAft>
                <a:defRPr/>
              </a:pPr>
              <a:r>
                <a:rPr lang="zh-CN" altLang="en-US" b="1" dirty="0">
                  <a:latin typeface="微软雅黑" panose="020B0503020204020204" pitchFamily="34" charset="-122"/>
                  <a:ea typeface="微软雅黑" panose="020B0503020204020204" pitchFamily="34" charset="-122"/>
                  <a:cs typeface="思源黑体 Light" panose="020B0300000000000000" charset="-122"/>
                  <a:sym typeface="思源黑体 CN Normal" panose="020B0400000000000000" pitchFamily="34" charset="-122"/>
                </a:rPr>
                <a:t>青年是整个社会力量中最积极、最有生气的力量，国家的希望在青年，民族的未来在</a:t>
              </a:r>
              <a:r>
                <a:rPr lang="zh-CN" altLang="en-US" b="1" dirty="0" smtClean="0">
                  <a:latin typeface="微软雅黑" panose="020B0503020204020204" pitchFamily="34" charset="-122"/>
                  <a:ea typeface="微软雅黑" panose="020B0503020204020204" pitchFamily="34" charset="-122"/>
                  <a:cs typeface="思源黑体 Light" panose="020B0300000000000000" charset="-122"/>
                  <a:sym typeface="思源黑体 CN Normal" panose="020B0400000000000000" pitchFamily="34" charset="-122"/>
                </a:rPr>
                <a:t>青年。</a:t>
              </a:r>
              <a:endParaRPr lang="zh-CN" altLang="en-US" b="1" dirty="0">
                <a:latin typeface="微软雅黑" panose="020B0503020204020204" pitchFamily="34" charset="-122"/>
                <a:ea typeface="微软雅黑" panose="020B0503020204020204" pitchFamily="34" charset="-122"/>
                <a:cs typeface="思源黑体 Light" panose="020B0300000000000000" charset="-122"/>
                <a:sym typeface="思源黑体 CN Normal" panose="020B0400000000000000" pitchFamily="34" charset="-122"/>
              </a:endParaRPr>
            </a:p>
          </p:txBody>
        </p:sp>
        <p:sp>
          <p:nvSpPr>
            <p:cNvPr id="6" name="Aitds5"/>
            <p:cNvSpPr/>
            <p:nvPr>
              <p:custDataLst>
                <p:tags r:id="rId3"/>
              </p:custDataLst>
            </p:nvPr>
          </p:nvSpPr>
          <p:spPr bwMode="auto">
            <a:xfrm>
              <a:off x="322346" y="2805338"/>
              <a:ext cx="686769" cy="688832"/>
            </a:xfrm>
            <a:custGeom>
              <a:avLst/>
              <a:gdLst>
                <a:gd name="T0" fmla="*/ 0 w 1446"/>
                <a:gd name="T1" fmla="*/ 0 h 1446"/>
                <a:gd name="T2" fmla="*/ 2147483647 w 1446"/>
                <a:gd name="T3" fmla="*/ 0 h 1446"/>
                <a:gd name="T4" fmla="*/ 2147483647 w 1446"/>
                <a:gd name="T5" fmla="*/ 2147483647 h 1446"/>
                <a:gd name="T6" fmla="*/ 2147483647 w 1446"/>
                <a:gd name="T7" fmla="*/ 2147483647 h 1446"/>
                <a:gd name="T8" fmla="*/ 2147483647 w 1446"/>
                <a:gd name="T9" fmla="*/ 2147483647 h 1446"/>
                <a:gd name="T10" fmla="*/ 0 w 1446"/>
                <a:gd name="T11" fmla="*/ 2147483647 h 1446"/>
                <a:gd name="T12" fmla="*/ 0 w 1446"/>
                <a:gd name="T13" fmla="*/ 0 h 144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446" h="1446">
                  <a:moveTo>
                    <a:pt x="0" y="0"/>
                  </a:moveTo>
                  <a:lnTo>
                    <a:pt x="1446" y="0"/>
                  </a:lnTo>
                  <a:lnTo>
                    <a:pt x="1446" y="458"/>
                  </a:lnTo>
                  <a:lnTo>
                    <a:pt x="438" y="458"/>
                  </a:lnTo>
                  <a:lnTo>
                    <a:pt x="438" y="1446"/>
                  </a:lnTo>
                  <a:lnTo>
                    <a:pt x="0" y="1446"/>
                  </a:lnTo>
                  <a:lnTo>
                    <a:pt x="0" y="0"/>
                  </a:lnTo>
                  <a:close/>
                </a:path>
              </a:pathLst>
            </a:custGeom>
            <a:solidFill>
              <a:srgbClr val="A40102"/>
            </a:solidFill>
            <a:ln>
              <a:noFill/>
            </a:ln>
          </p:spPr>
          <p:txBody>
            <a:bodyPr/>
            <a:lstStyle/>
            <a:p>
              <a:pPr marL="0" marR="0" lvl="0" indent="0" algn="l" defTabSz="1188085" rtl="0" eaLnBrk="1" fontAlgn="auto" latinLnBrk="0" hangingPunct="1">
                <a:lnSpc>
                  <a:spcPct val="100000"/>
                </a:lnSpc>
                <a:spcBef>
                  <a:spcPts val="0"/>
                </a:spcBef>
                <a:spcAft>
                  <a:spcPts val="0"/>
                </a:spcAft>
                <a:buClrTx/>
                <a:buSzTx/>
                <a:buFontTx/>
                <a:buNone/>
                <a:defRPr/>
              </a:pPr>
              <a:endParaRPr kumimoji="0" lang="zh-CN" altLang="en-US" sz="2340" b="0" i="0" u="none" strike="noStrike" kern="0" cap="none" spc="0" normalizeH="0" baseline="0" noProof="0">
                <a:ln>
                  <a:noFill/>
                </a:ln>
                <a:solidFill>
                  <a:sysClr val="windowText" lastClr="000000"/>
                </a:solidFill>
                <a:effectLst/>
                <a:uLnTx/>
                <a:uFillTx/>
                <a:latin typeface="思源黑体 CN Normal" panose="020B0400000000000000" pitchFamily="34" charset="-122"/>
                <a:ea typeface="思源黑体 CN Normal" panose="020B0400000000000000" pitchFamily="34" charset="-122"/>
                <a:cs typeface="+mn-cs"/>
                <a:sym typeface="思源黑体 CN Normal" panose="020B0400000000000000" pitchFamily="34" charset="-122"/>
              </a:endParaRPr>
            </a:p>
          </p:txBody>
        </p:sp>
        <p:sp>
          <p:nvSpPr>
            <p:cNvPr id="7" name="Aitds6"/>
            <p:cNvSpPr/>
            <p:nvPr>
              <p:custDataLst>
                <p:tags r:id="rId4"/>
              </p:custDataLst>
            </p:nvPr>
          </p:nvSpPr>
          <p:spPr bwMode="auto">
            <a:xfrm flipH="1" flipV="1">
              <a:off x="10478197" y="3025002"/>
              <a:ext cx="686771" cy="688832"/>
            </a:xfrm>
            <a:custGeom>
              <a:avLst/>
              <a:gdLst>
                <a:gd name="T0" fmla="*/ 0 w 1446"/>
                <a:gd name="T1" fmla="*/ 0 h 1446"/>
                <a:gd name="T2" fmla="*/ 2147483647 w 1446"/>
                <a:gd name="T3" fmla="*/ 0 h 1446"/>
                <a:gd name="T4" fmla="*/ 2147483647 w 1446"/>
                <a:gd name="T5" fmla="*/ 2147483647 h 1446"/>
                <a:gd name="T6" fmla="*/ 2147483647 w 1446"/>
                <a:gd name="T7" fmla="*/ 2147483647 h 1446"/>
                <a:gd name="T8" fmla="*/ 2147483647 w 1446"/>
                <a:gd name="T9" fmla="*/ 2147483647 h 1446"/>
                <a:gd name="T10" fmla="*/ 0 w 1446"/>
                <a:gd name="T11" fmla="*/ 2147483647 h 1446"/>
                <a:gd name="T12" fmla="*/ 0 w 1446"/>
                <a:gd name="T13" fmla="*/ 0 h 144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446" h="1446">
                  <a:moveTo>
                    <a:pt x="0" y="0"/>
                  </a:moveTo>
                  <a:lnTo>
                    <a:pt x="1446" y="0"/>
                  </a:lnTo>
                  <a:lnTo>
                    <a:pt x="1446" y="458"/>
                  </a:lnTo>
                  <a:lnTo>
                    <a:pt x="438" y="458"/>
                  </a:lnTo>
                  <a:lnTo>
                    <a:pt x="438" y="1446"/>
                  </a:lnTo>
                  <a:lnTo>
                    <a:pt x="0" y="1446"/>
                  </a:lnTo>
                  <a:lnTo>
                    <a:pt x="0" y="0"/>
                  </a:lnTo>
                  <a:close/>
                </a:path>
              </a:pathLst>
            </a:custGeom>
            <a:solidFill>
              <a:srgbClr val="A40102"/>
            </a:solidFill>
            <a:ln>
              <a:noFill/>
            </a:ln>
          </p:spPr>
          <p:txBody>
            <a:bodyPr/>
            <a:lstStyle/>
            <a:p>
              <a:pPr marL="0" marR="0" lvl="0" indent="0" algn="l" defTabSz="1188085" rtl="0" eaLnBrk="1" fontAlgn="auto" latinLnBrk="0" hangingPunct="1">
                <a:lnSpc>
                  <a:spcPct val="100000"/>
                </a:lnSpc>
                <a:spcBef>
                  <a:spcPts val="0"/>
                </a:spcBef>
                <a:spcAft>
                  <a:spcPts val="0"/>
                </a:spcAft>
                <a:buClrTx/>
                <a:buSzTx/>
                <a:buFontTx/>
                <a:buNone/>
                <a:defRPr/>
              </a:pPr>
              <a:endParaRPr kumimoji="0" lang="zh-CN" altLang="en-US" sz="2340" b="0" i="0" u="none" strike="noStrike" kern="0" cap="none" spc="0" normalizeH="0" baseline="0" noProof="0">
                <a:ln>
                  <a:noFill/>
                </a:ln>
                <a:solidFill>
                  <a:sysClr val="windowText" lastClr="000000"/>
                </a:solidFill>
                <a:effectLst/>
                <a:uLnTx/>
                <a:uFillTx/>
                <a:latin typeface="思源黑体 CN Normal" panose="020B0400000000000000" pitchFamily="34" charset="-122"/>
                <a:ea typeface="思源黑体 CN Normal" panose="020B0400000000000000" pitchFamily="34" charset="-122"/>
                <a:cs typeface="+mn-cs"/>
                <a:sym typeface="思源黑体 CN Normal" panose="020B0400000000000000" pitchFamily="34" charset="-122"/>
              </a:endParaRPr>
            </a:p>
          </p:txBody>
        </p:sp>
      </p:grpSp>
      <p:sp>
        <p:nvSpPr>
          <p:cNvPr id="9" name="矩形 23"/>
          <p:cNvSpPr>
            <a:spLocks noChangeArrowheads="1"/>
          </p:cNvSpPr>
          <p:nvPr/>
        </p:nvSpPr>
        <p:spPr bwMode="auto">
          <a:xfrm>
            <a:off x="679793" y="1698818"/>
            <a:ext cx="10842622" cy="391883"/>
          </a:xfrm>
          <a:prstGeom prst="rect">
            <a:avLst/>
          </a:prstGeom>
          <a:noFill/>
          <a:ln w="28575">
            <a:noFill/>
            <a:prstDash val="sysDash"/>
            <a:miter lim="800000"/>
          </a:ln>
          <a:extLst>
            <a:ext uri="{909E8E84-426E-40DD-AFC4-6F175D3DCCD1}">
              <a14:hiddenFill xmlns:a14="http://schemas.microsoft.com/office/drawing/2010/main">
                <a:solidFill>
                  <a:srgbClr val="FFFFFF"/>
                </a:solidFill>
              </a14:hiddenFill>
            </a:ext>
          </a:ex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eaLnBrk="0" hangingPunct="0">
              <a:defRPr>
                <a:solidFill>
                  <a:schemeClr val="tx1"/>
                </a:solidFill>
                <a:latin typeface="Arial" panose="020B0604020202020204" pitchFamily="34" charset="0"/>
                <a:ea typeface="宋体" panose="02010600030101010101" pitchFamily="2" charset="-122"/>
              </a:defRPr>
            </a:lvl2pPr>
            <a:lvl3pPr eaLnBrk="0" hangingPunct="0">
              <a:defRPr>
                <a:solidFill>
                  <a:schemeClr val="tx1"/>
                </a:solidFill>
                <a:latin typeface="Arial" panose="020B0604020202020204" pitchFamily="34" charset="0"/>
                <a:ea typeface="宋体" panose="02010600030101010101" pitchFamily="2" charset="-122"/>
              </a:defRPr>
            </a:lvl3pPr>
            <a:lvl4pPr eaLnBrk="0" hangingPunct="0">
              <a:defRPr>
                <a:solidFill>
                  <a:schemeClr val="tx1"/>
                </a:solidFill>
                <a:latin typeface="Arial" panose="020B0604020202020204" pitchFamily="34" charset="0"/>
                <a:ea typeface="宋体" panose="02010600030101010101" pitchFamily="2" charset="-122"/>
              </a:defRPr>
            </a:lvl4pPr>
            <a:lvl5pPr eaLnBrk="0" hangingPunct="0">
              <a:defRPr>
                <a:solidFill>
                  <a:schemeClr val="tx1"/>
                </a:solidFill>
                <a:latin typeface="Arial" panose="020B0604020202020204" pitchFamily="34" charset="0"/>
                <a:ea typeface="宋体" panose="02010600030101010101" pitchFamily="2" charset="-122"/>
              </a:defRPr>
            </a:lvl5pPr>
            <a:lvl6pPr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zh-CN" altLang="en-US" sz="2400" b="1" dirty="0">
                <a:solidFill>
                  <a:srgbClr val="C00000"/>
                </a:solidFill>
                <a:latin typeface="微软雅黑" panose="020B0503020204020204" pitchFamily="34" charset="-122"/>
                <a:ea typeface="微软雅黑" panose="020B0503020204020204" pitchFamily="34" charset="-122"/>
                <a:sym typeface="宋体" panose="02010600030101010101" pitchFamily="2" charset="-122"/>
              </a:rPr>
              <a:t>青年兴则国家兴，青年强则国家强。</a:t>
            </a:r>
            <a:endParaRPr lang="zh-CN" altLang="zh-CN" sz="2400" b="1" dirty="0">
              <a:solidFill>
                <a:srgbClr val="C00000"/>
              </a:solidFill>
              <a:latin typeface="微软雅黑" panose="020B0503020204020204" pitchFamily="34" charset="-122"/>
              <a:ea typeface="微软雅黑" panose="020B0503020204020204" pitchFamily="34" charset="-122"/>
              <a:sym typeface="宋体" panose="02010600030101010101" pitchFamily="2" charset="-122"/>
            </a:endParaRPr>
          </a:p>
        </p:txBody>
      </p:sp>
      <p:grpSp>
        <p:nvGrpSpPr>
          <p:cNvPr id="2" name="组合 1"/>
          <p:cNvGrpSpPr/>
          <p:nvPr/>
        </p:nvGrpSpPr>
        <p:grpSpPr>
          <a:xfrm>
            <a:off x="705776" y="2219837"/>
            <a:ext cx="10780448" cy="994870"/>
            <a:chOff x="736863" y="2487478"/>
            <a:chExt cx="10780448" cy="994870"/>
          </a:xfrm>
        </p:grpSpPr>
        <p:grpSp>
          <p:nvGrpSpPr>
            <p:cNvPr id="16" name="组合 15"/>
            <p:cNvGrpSpPr/>
            <p:nvPr/>
          </p:nvGrpSpPr>
          <p:grpSpPr>
            <a:xfrm>
              <a:off x="736863" y="2487478"/>
              <a:ext cx="10780448" cy="994870"/>
              <a:chOff x="3380133" y="1498847"/>
              <a:chExt cx="10780448" cy="994870"/>
            </a:xfrm>
            <a:solidFill>
              <a:srgbClr val="C2000A"/>
            </a:solidFill>
          </p:grpSpPr>
          <p:sp>
            <p:nvSpPr>
              <p:cNvPr id="17" name="椭圆 16"/>
              <p:cNvSpPr/>
              <p:nvPr/>
            </p:nvSpPr>
            <p:spPr>
              <a:xfrm>
                <a:off x="3380133" y="1664194"/>
                <a:ext cx="480786" cy="480786"/>
              </a:xfrm>
              <a:prstGeom prst="ellipse">
                <a:avLst/>
              </a:prstGeom>
              <a:grpFill/>
              <a:ln w="7620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2400" b="0" i="0" u="none" strike="noStrike" kern="0" cap="none" spc="0" normalizeH="0" baseline="0" noProof="0" dirty="0" smtClean="0">
                    <a:ln>
                      <a:noFill/>
                    </a:ln>
                    <a:solidFill>
                      <a:schemeClr val="bg1"/>
                    </a:solidFill>
                    <a:effectLst/>
                    <a:uLnTx/>
                    <a:uFillTx/>
                    <a:cs typeface="+mn-ea"/>
                    <a:sym typeface="+mn-lt"/>
                  </a:rPr>
                  <a:t>5</a:t>
                </a:r>
                <a:endParaRPr kumimoji="0" lang="en-US" sz="2400" b="0" i="0" u="none" strike="noStrike" kern="0" cap="none" spc="0" normalizeH="0" baseline="0" noProof="0" dirty="0">
                  <a:ln>
                    <a:noFill/>
                  </a:ln>
                  <a:solidFill>
                    <a:schemeClr val="bg1"/>
                  </a:solidFill>
                  <a:effectLst/>
                  <a:uLnTx/>
                  <a:uFillTx/>
                  <a:cs typeface="+mn-ea"/>
                  <a:sym typeface="+mn-lt"/>
                </a:endParaRPr>
              </a:p>
            </p:txBody>
          </p:sp>
          <p:grpSp>
            <p:nvGrpSpPr>
              <p:cNvPr id="18" name="组合 17"/>
              <p:cNvGrpSpPr/>
              <p:nvPr/>
            </p:nvGrpSpPr>
            <p:grpSpPr>
              <a:xfrm>
                <a:off x="4006722" y="1498847"/>
                <a:ext cx="10153859" cy="994870"/>
                <a:chOff x="1163638" y="2561493"/>
                <a:chExt cx="10153859" cy="1088901"/>
              </a:xfrm>
              <a:grpFill/>
              <a:effectLst>
                <a:outerShdw blurRad="190500" dist="127000" dir="2700000" algn="tl" rotWithShape="0">
                  <a:prstClr val="black">
                    <a:alpha val="30000"/>
                  </a:prstClr>
                </a:outerShdw>
              </a:effectLst>
            </p:grpSpPr>
            <p:sp>
              <p:nvSpPr>
                <p:cNvPr id="20" name="矩形 19"/>
                <p:cNvSpPr/>
                <p:nvPr/>
              </p:nvSpPr>
              <p:spPr>
                <a:xfrm>
                  <a:off x="1163638" y="2561493"/>
                  <a:ext cx="10153859" cy="1088901"/>
                </a:xfrm>
                <a:prstGeom prst="rect">
                  <a:avLst/>
                </a:prstGeom>
                <a:noFill/>
                <a:ln w="12700" cap="flat" cmpd="sng" algn="ctr">
                  <a:solidFill>
                    <a:srgbClr val="C2000A"/>
                  </a:solidFill>
                  <a:prstDash val="solid"/>
                  <a:miter lim="800000"/>
                </a:ln>
                <a:effectLst/>
              </p:spPr>
              <p:txBody>
                <a:bodyPr lIns="180000"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3600" b="0" i="0" u="none" strike="noStrike" kern="0" cap="none" spc="0" normalizeH="0" baseline="0" noProof="0" dirty="0">
                    <a:ln>
                      <a:noFill/>
                    </a:ln>
                    <a:solidFill>
                      <a:schemeClr val="tx1">
                        <a:lumMod val="85000"/>
                        <a:lumOff val="15000"/>
                      </a:schemeClr>
                    </a:solidFill>
                    <a:effectLst/>
                    <a:uLnTx/>
                    <a:uFillTx/>
                    <a:cs typeface="+mn-ea"/>
                    <a:sym typeface="+mn-lt"/>
                  </a:endParaRPr>
                </a:p>
              </p:txBody>
            </p:sp>
            <p:sp>
              <p:nvSpPr>
                <p:cNvPr id="21" name="矩形 20"/>
                <p:cNvSpPr/>
                <p:nvPr/>
              </p:nvSpPr>
              <p:spPr>
                <a:xfrm>
                  <a:off x="1163638" y="2849237"/>
                  <a:ext cx="54000" cy="231658"/>
                </a:xfrm>
                <a:prstGeom prst="rect">
                  <a:avLst/>
                </a:prstGeom>
                <a:grp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600" b="0" i="0" u="none" strike="noStrike" kern="0" cap="none" spc="0" normalizeH="0" baseline="0" noProof="0" dirty="0">
                    <a:ln>
                      <a:noFill/>
                    </a:ln>
                    <a:solidFill>
                      <a:schemeClr val="tx1">
                        <a:lumMod val="85000"/>
                        <a:lumOff val="15000"/>
                      </a:schemeClr>
                    </a:solidFill>
                    <a:effectLst/>
                    <a:uLnTx/>
                    <a:uFillTx/>
                    <a:cs typeface="+mn-ea"/>
                    <a:sym typeface="+mn-lt"/>
                  </a:endParaRPr>
                </a:p>
              </p:txBody>
            </p:sp>
          </p:grpSp>
          <p:sp>
            <p:nvSpPr>
              <p:cNvPr id="19" name="矩形 18"/>
              <p:cNvSpPr/>
              <p:nvPr/>
            </p:nvSpPr>
            <p:spPr>
              <a:xfrm>
                <a:off x="4006722" y="1664194"/>
                <a:ext cx="54000" cy="48078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schemeClr val="tx1">
                      <a:lumMod val="85000"/>
                      <a:lumOff val="15000"/>
                    </a:schemeClr>
                  </a:solidFill>
                  <a:effectLst/>
                  <a:uLnTx/>
                  <a:uFillTx/>
                  <a:cs typeface="+mn-ea"/>
                  <a:sym typeface="+mn-lt"/>
                </a:endParaRPr>
              </a:p>
            </p:txBody>
          </p:sp>
        </p:grpSp>
        <p:sp>
          <p:nvSpPr>
            <p:cNvPr id="22" name="矩形 21"/>
            <p:cNvSpPr/>
            <p:nvPr/>
          </p:nvSpPr>
          <p:spPr>
            <a:xfrm>
              <a:off x="1487431" y="2591361"/>
              <a:ext cx="10029880" cy="830997"/>
            </a:xfrm>
            <a:prstGeom prst="rect">
              <a:avLst/>
            </a:prstGeom>
            <a:noFill/>
            <a:ln>
              <a:noFill/>
            </a:ln>
          </p:spPr>
          <p:txBody>
            <a:bodyPr wrap="square">
              <a:spAutoFit/>
            </a:bodyPr>
            <a:lstStyle/>
            <a:p>
              <a:pPr algn="just">
                <a:buNone/>
              </a:pPr>
              <a:r>
                <a:rPr lang="en-US" altLang="zh-CN" sz="1600" dirty="0">
                  <a:solidFill>
                    <a:srgbClr val="333333"/>
                  </a:solidFill>
                  <a:latin typeface="微软雅黑" panose="020B0503020204020204" pitchFamily="34" charset="-122"/>
                  <a:ea typeface="微软雅黑" panose="020B0503020204020204" pitchFamily="34" charset="-122"/>
                  <a:cs typeface="+mn-ea"/>
                  <a:sym typeface="+mn-lt"/>
                </a:rPr>
                <a:t>2016</a:t>
              </a:r>
              <a:r>
                <a:rPr lang="zh-CN" altLang="en-US" sz="1600" dirty="0">
                  <a:solidFill>
                    <a:srgbClr val="333333"/>
                  </a:solidFill>
                  <a:latin typeface="微软雅黑" panose="020B0503020204020204" pitchFamily="34" charset="-122"/>
                  <a:ea typeface="微软雅黑" panose="020B0503020204020204" pitchFamily="34" charset="-122"/>
                  <a:cs typeface="+mn-ea"/>
                  <a:sym typeface="+mn-lt"/>
                </a:rPr>
                <a:t>年</a:t>
              </a:r>
              <a:r>
                <a:rPr lang="en-US" altLang="zh-CN" sz="1600" dirty="0">
                  <a:solidFill>
                    <a:srgbClr val="333333"/>
                  </a:solidFill>
                  <a:latin typeface="微软雅黑" panose="020B0503020204020204" pitchFamily="34" charset="-122"/>
                  <a:ea typeface="微软雅黑" panose="020B0503020204020204" pitchFamily="34" charset="-122"/>
                  <a:cs typeface="+mn-ea"/>
                  <a:sym typeface="+mn-lt"/>
                </a:rPr>
                <a:t>7</a:t>
              </a:r>
              <a:r>
                <a:rPr lang="zh-CN" altLang="en-US" sz="1600" dirty="0">
                  <a:solidFill>
                    <a:srgbClr val="333333"/>
                  </a:solidFill>
                  <a:latin typeface="微软雅黑" panose="020B0503020204020204" pitchFamily="34" charset="-122"/>
                  <a:ea typeface="微软雅黑" panose="020B0503020204020204" pitchFamily="34" charset="-122"/>
                  <a:cs typeface="+mn-ea"/>
                  <a:sym typeface="+mn-lt"/>
                </a:rPr>
                <a:t>月</a:t>
              </a:r>
              <a:r>
                <a:rPr lang="en-US" altLang="zh-CN" sz="1600" dirty="0">
                  <a:solidFill>
                    <a:srgbClr val="333333"/>
                  </a:solidFill>
                  <a:latin typeface="微软雅黑" panose="020B0503020204020204" pitchFamily="34" charset="-122"/>
                  <a:ea typeface="微软雅黑" panose="020B0503020204020204" pitchFamily="34" charset="-122"/>
                  <a:cs typeface="+mn-ea"/>
                  <a:sym typeface="+mn-lt"/>
                </a:rPr>
                <a:t>1</a:t>
              </a:r>
              <a:r>
                <a:rPr lang="zh-CN" altLang="en-US" sz="1600" dirty="0">
                  <a:solidFill>
                    <a:srgbClr val="333333"/>
                  </a:solidFill>
                  <a:latin typeface="微软雅黑" panose="020B0503020204020204" pitchFamily="34" charset="-122"/>
                  <a:ea typeface="微软雅黑" panose="020B0503020204020204" pitchFamily="34" charset="-122"/>
                  <a:cs typeface="+mn-ea"/>
                  <a:sym typeface="+mn-lt"/>
                </a:rPr>
                <a:t>日，习近平总书记在庆祝中国共产党成立</a:t>
              </a:r>
              <a:r>
                <a:rPr lang="en-US" altLang="zh-CN" sz="1600" dirty="0">
                  <a:solidFill>
                    <a:srgbClr val="333333"/>
                  </a:solidFill>
                  <a:latin typeface="微软雅黑" panose="020B0503020204020204" pitchFamily="34" charset="-122"/>
                  <a:ea typeface="微软雅黑" panose="020B0503020204020204" pitchFamily="34" charset="-122"/>
                  <a:cs typeface="+mn-ea"/>
                  <a:sym typeface="+mn-lt"/>
                </a:rPr>
                <a:t>95</a:t>
              </a:r>
              <a:r>
                <a:rPr lang="zh-CN" altLang="en-US" sz="1600" dirty="0">
                  <a:solidFill>
                    <a:srgbClr val="333333"/>
                  </a:solidFill>
                  <a:latin typeface="微软雅黑" panose="020B0503020204020204" pitchFamily="34" charset="-122"/>
                  <a:ea typeface="微软雅黑" panose="020B0503020204020204" pitchFamily="34" charset="-122"/>
                  <a:cs typeface="+mn-ea"/>
                  <a:sym typeface="+mn-lt"/>
                </a:rPr>
                <a:t>周年大会上指出：“全国广大青年要深刻了解近代以来中国人民和中华民族不懈奋斗的光荣历史和伟大历程，坚定不移跟着中国共产党走，勇做走在时代前列的奋进者、开拓者、奉献者，让青春在为祖国、为人民、为民族的奉献中焕发出绚丽光彩！”</a:t>
              </a:r>
              <a:endParaRPr lang="zh-CN" altLang="en-US" sz="1600" dirty="0">
                <a:solidFill>
                  <a:srgbClr val="333333"/>
                </a:solidFill>
                <a:latin typeface="微软雅黑" panose="020B0503020204020204" pitchFamily="34" charset="-122"/>
                <a:ea typeface="微软雅黑" panose="020B0503020204020204" pitchFamily="34" charset="-122"/>
                <a:cs typeface="+mn-ea"/>
                <a:sym typeface="+mn-lt"/>
              </a:endParaRPr>
            </a:p>
          </p:txBody>
        </p:sp>
      </p:grpSp>
      <p:grpSp>
        <p:nvGrpSpPr>
          <p:cNvPr id="38" name="组合 37"/>
          <p:cNvGrpSpPr/>
          <p:nvPr/>
        </p:nvGrpSpPr>
        <p:grpSpPr>
          <a:xfrm>
            <a:off x="705776" y="3293788"/>
            <a:ext cx="10780448" cy="798883"/>
            <a:chOff x="736863" y="2487478"/>
            <a:chExt cx="10780448" cy="798883"/>
          </a:xfrm>
        </p:grpSpPr>
        <p:grpSp>
          <p:nvGrpSpPr>
            <p:cNvPr id="39" name="组合 38"/>
            <p:cNvGrpSpPr/>
            <p:nvPr/>
          </p:nvGrpSpPr>
          <p:grpSpPr>
            <a:xfrm>
              <a:off x="736863" y="2487478"/>
              <a:ext cx="10780448" cy="798883"/>
              <a:chOff x="3380133" y="1498847"/>
              <a:chExt cx="10780448" cy="798883"/>
            </a:xfrm>
            <a:solidFill>
              <a:srgbClr val="C2000A"/>
            </a:solidFill>
          </p:grpSpPr>
          <p:sp>
            <p:nvSpPr>
              <p:cNvPr id="41" name="椭圆 40"/>
              <p:cNvSpPr/>
              <p:nvPr/>
            </p:nvSpPr>
            <p:spPr>
              <a:xfrm>
                <a:off x="3380133" y="1664194"/>
                <a:ext cx="480786" cy="480786"/>
              </a:xfrm>
              <a:prstGeom prst="ellipse">
                <a:avLst/>
              </a:prstGeom>
              <a:grpFill/>
              <a:ln w="7620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2400" b="0" i="0" u="none" strike="noStrike" kern="0" cap="none" spc="0" normalizeH="0" baseline="0" noProof="0" dirty="0" smtClean="0">
                    <a:ln>
                      <a:noFill/>
                    </a:ln>
                    <a:solidFill>
                      <a:schemeClr val="bg1"/>
                    </a:solidFill>
                    <a:effectLst/>
                    <a:uLnTx/>
                    <a:uFillTx/>
                    <a:cs typeface="+mn-ea"/>
                    <a:sym typeface="+mn-lt"/>
                  </a:rPr>
                  <a:t>6</a:t>
                </a:r>
                <a:endParaRPr kumimoji="0" lang="en-US" sz="2400" b="0" i="0" u="none" strike="noStrike" kern="0" cap="none" spc="0" normalizeH="0" baseline="0" noProof="0" dirty="0">
                  <a:ln>
                    <a:noFill/>
                  </a:ln>
                  <a:solidFill>
                    <a:schemeClr val="bg1"/>
                  </a:solidFill>
                  <a:effectLst/>
                  <a:uLnTx/>
                  <a:uFillTx/>
                  <a:cs typeface="+mn-ea"/>
                  <a:sym typeface="+mn-lt"/>
                </a:endParaRPr>
              </a:p>
            </p:txBody>
          </p:sp>
          <p:grpSp>
            <p:nvGrpSpPr>
              <p:cNvPr id="42" name="组合 41"/>
              <p:cNvGrpSpPr/>
              <p:nvPr/>
            </p:nvGrpSpPr>
            <p:grpSpPr>
              <a:xfrm>
                <a:off x="4006722" y="1498847"/>
                <a:ext cx="10153859" cy="798883"/>
                <a:chOff x="1163638" y="2561493"/>
                <a:chExt cx="10153859" cy="874390"/>
              </a:xfrm>
              <a:grpFill/>
              <a:effectLst>
                <a:outerShdw blurRad="190500" dist="127000" dir="2700000" algn="tl" rotWithShape="0">
                  <a:prstClr val="black">
                    <a:alpha val="30000"/>
                  </a:prstClr>
                </a:outerShdw>
              </a:effectLst>
            </p:grpSpPr>
            <p:sp>
              <p:nvSpPr>
                <p:cNvPr id="44" name="矩形 43"/>
                <p:cNvSpPr/>
                <p:nvPr/>
              </p:nvSpPr>
              <p:spPr>
                <a:xfrm>
                  <a:off x="1163638" y="2561493"/>
                  <a:ext cx="10153859" cy="874390"/>
                </a:xfrm>
                <a:prstGeom prst="rect">
                  <a:avLst/>
                </a:prstGeom>
                <a:noFill/>
                <a:ln w="12700" cap="flat" cmpd="sng" algn="ctr">
                  <a:solidFill>
                    <a:srgbClr val="C2000A"/>
                  </a:solidFill>
                  <a:prstDash val="solid"/>
                  <a:miter lim="800000"/>
                </a:ln>
                <a:effectLst/>
              </p:spPr>
              <p:txBody>
                <a:bodyPr lIns="180000"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3600" b="0" i="0" u="none" strike="noStrike" kern="0" cap="none" spc="0" normalizeH="0" baseline="0" noProof="0" dirty="0">
                    <a:ln>
                      <a:noFill/>
                    </a:ln>
                    <a:solidFill>
                      <a:schemeClr val="tx1">
                        <a:lumMod val="85000"/>
                        <a:lumOff val="15000"/>
                      </a:schemeClr>
                    </a:solidFill>
                    <a:effectLst/>
                    <a:uLnTx/>
                    <a:uFillTx/>
                    <a:cs typeface="+mn-ea"/>
                    <a:sym typeface="+mn-lt"/>
                  </a:endParaRPr>
                </a:p>
              </p:txBody>
            </p:sp>
            <p:sp>
              <p:nvSpPr>
                <p:cNvPr id="45" name="矩形 44"/>
                <p:cNvSpPr/>
                <p:nvPr/>
              </p:nvSpPr>
              <p:spPr>
                <a:xfrm>
                  <a:off x="1163638" y="2849237"/>
                  <a:ext cx="54000" cy="231658"/>
                </a:xfrm>
                <a:prstGeom prst="rect">
                  <a:avLst/>
                </a:prstGeom>
                <a:grp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600" b="0" i="0" u="none" strike="noStrike" kern="0" cap="none" spc="0" normalizeH="0" baseline="0" noProof="0" dirty="0">
                    <a:ln>
                      <a:noFill/>
                    </a:ln>
                    <a:solidFill>
                      <a:schemeClr val="tx1">
                        <a:lumMod val="85000"/>
                        <a:lumOff val="15000"/>
                      </a:schemeClr>
                    </a:solidFill>
                    <a:effectLst/>
                    <a:uLnTx/>
                    <a:uFillTx/>
                    <a:cs typeface="+mn-ea"/>
                    <a:sym typeface="+mn-lt"/>
                  </a:endParaRPr>
                </a:p>
              </p:txBody>
            </p:sp>
          </p:grpSp>
          <p:sp>
            <p:nvSpPr>
              <p:cNvPr id="43" name="矩形 42"/>
              <p:cNvSpPr/>
              <p:nvPr/>
            </p:nvSpPr>
            <p:spPr>
              <a:xfrm>
                <a:off x="4006722" y="1664194"/>
                <a:ext cx="54000" cy="48078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schemeClr val="tx1">
                      <a:lumMod val="85000"/>
                      <a:lumOff val="15000"/>
                    </a:schemeClr>
                  </a:solidFill>
                  <a:effectLst/>
                  <a:uLnTx/>
                  <a:uFillTx/>
                  <a:cs typeface="+mn-ea"/>
                  <a:sym typeface="+mn-lt"/>
                </a:endParaRPr>
              </a:p>
            </p:txBody>
          </p:sp>
        </p:grpSp>
        <p:sp>
          <p:nvSpPr>
            <p:cNvPr id="40" name="矩形 39"/>
            <p:cNvSpPr/>
            <p:nvPr/>
          </p:nvSpPr>
          <p:spPr>
            <a:xfrm>
              <a:off x="1487431" y="2591361"/>
              <a:ext cx="10029880" cy="584775"/>
            </a:xfrm>
            <a:prstGeom prst="rect">
              <a:avLst/>
            </a:prstGeom>
            <a:noFill/>
            <a:ln>
              <a:noFill/>
            </a:ln>
          </p:spPr>
          <p:txBody>
            <a:bodyPr wrap="square">
              <a:spAutoFit/>
            </a:bodyPr>
            <a:lstStyle/>
            <a:p>
              <a:pPr algn="just">
                <a:buNone/>
              </a:pPr>
              <a:r>
                <a:rPr lang="zh-CN" altLang="en-US" sz="1600" dirty="0">
                  <a:solidFill>
                    <a:srgbClr val="333333"/>
                  </a:solidFill>
                  <a:latin typeface="微软雅黑" panose="020B0503020204020204" pitchFamily="34" charset="-122"/>
                  <a:ea typeface="微软雅黑" panose="020B0503020204020204" pitchFamily="34" charset="-122"/>
                  <a:cs typeface="+mn-ea"/>
                  <a:sym typeface="+mn-lt"/>
                </a:rPr>
                <a:t>“中国梦是历史的、现实的，也是未来的；是我们这一代的，更是青年一代的。中华民族伟大复兴的中国梦终将在一代代青年的接力奋斗中变为现实。”</a:t>
              </a:r>
              <a:r>
                <a:rPr lang="en-US" altLang="zh-CN" sz="1600" dirty="0">
                  <a:solidFill>
                    <a:srgbClr val="333333"/>
                  </a:solidFill>
                  <a:latin typeface="微软雅黑" panose="020B0503020204020204" pitchFamily="34" charset="-122"/>
                  <a:ea typeface="微软雅黑" panose="020B0503020204020204" pitchFamily="34" charset="-122"/>
                  <a:cs typeface="+mn-ea"/>
                  <a:sym typeface="+mn-lt"/>
                </a:rPr>
                <a:t>2017</a:t>
              </a:r>
              <a:r>
                <a:rPr lang="zh-CN" altLang="en-US" sz="1600" dirty="0">
                  <a:solidFill>
                    <a:srgbClr val="333333"/>
                  </a:solidFill>
                  <a:latin typeface="微软雅黑" panose="020B0503020204020204" pitchFamily="34" charset="-122"/>
                  <a:ea typeface="微软雅黑" panose="020B0503020204020204" pitchFamily="34" charset="-122"/>
                  <a:cs typeface="+mn-ea"/>
                  <a:sym typeface="+mn-lt"/>
                </a:rPr>
                <a:t>年</a:t>
              </a:r>
              <a:r>
                <a:rPr lang="en-US" altLang="zh-CN" sz="1600" dirty="0">
                  <a:solidFill>
                    <a:srgbClr val="333333"/>
                  </a:solidFill>
                  <a:latin typeface="微软雅黑" panose="020B0503020204020204" pitchFamily="34" charset="-122"/>
                  <a:ea typeface="微软雅黑" panose="020B0503020204020204" pitchFamily="34" charset="-122"/>
                  <a:cs typeface="+mn-ea"/>
                  <a:sym typeface="+mn-lt"/>
                </a:rPr>
                <a:t>10</a:t>
              </a:r>
              <a:r>
                <a:rPr lang="zh-CN" altLang="en-US" sz="1600" dirty="0">
                  <a:solidFill>
                    <a:srgbClr val="333333"/>
                  </a:solidFill>
                  <a:latin typeface="微软雅黑" panose="020B0503020204020204" pitchFamily="34" charset="-122"/>
                  <a:ea typeface="微软雅黑" panose="020B0503020204020204" pitchFamily="34" charset="-122"/>
                  <a:cs typeface="+mn-ea"/>
                  <a:sym typeface="+mn-lt"/>
                </a:rPr>
                <a:t>月</a:t>
              </a:r>
              <a:r>
                <a:rPr lang="en-US" altLang="zh-CN" sz="1600" dirty="0">
                  <a:solidFill>
                    <a:srgbClr val="333333"/>
                  </a:solidFill>
                  <a:latin typeface="微软雅黑" panose="020B0503020204020204" pitchFamily="34" charset="-122"/>
                  <a:ea typeface="微软雅黑" panose="020B0503020204020204" pitchFamily="34" charset="-122"/>
                  <a:cs typeface="+mn-ea"/>
                  <a:sym typeface="+mn-lt"/>
                </a:rPr>
                <a:t>18</a:t>
              </a:r>
              <a:r>
                <a:rPr lang="zh-CN" altLang="en-US" sz="1600" dirty="0">
                  <a:solidFill>
                    <a:srgbClr val="333333"/>
                  </a:solidFill>
                  <a:latin typeface="微软雅黑" panose="020B0503020204020204" pitchFamily="34" charset="-122"/>
                  <a:ea typeface="微软雅黑" panose="020B0503020204020204" pitchFamily="34" charset="-122"/>
                  <a:cs typeface="+mn-ea"/>
                  <a:sym typeface="+mn-lt"/>
                </a:rPr>
                <a:t>日，习近平总书记在党的十九大报告中指出。</a:t>
              </a:r>
              <a:endParaRPr lang="zh-CN" altLang="en-US" sz="1600" dirty="0">
                <a:solidFill>
                  <a:srgbClr val="333333"/>
                </a:solidFill>
                <a:latin typeface="微软雅黑" panose="020B0503020204020204" pitchFamily="34" charset="-122"/>
                <a:ea typeface="微软雅黑" panose="020B0503020204020204" pitchFamily="34" charset="-122"/>
                <a:cs typeface="+mn-ea"/>
                <a:sym typeface="+mn-lt"/>
              </a:endParaRPr>
            </a:p>
          </p:txBody>
        </p:sp>
      </p:grpSp>
      <p:grpSp>
        <p:nvGrpSpPr>
          <p:cNvPr id="46" name="组合 45"/>
          <p:cNvGrpSpPr/>
          <p:nvPr/>
        </p:nvGrpSpPr>
        <p:grpSpPr>
          <a:xfrm>
            <a:off x="696702" y="4171751"/>
            <a:ext cx="10780448" cy="1395864"/>
            <a:chOff x="736863" y="2591360"/>
            <a:chExt cx="10780448" cy="1395864"/>
          </a:xfrm>
        </p:grpSpPr>
        <p:grpSp>
          <p:nvGrpSpPr>
            <p:cNvPr id="47" name="组合 46"/>
            <p:cNvGrpSpPr/>
            <p:nvPr/>
          </p:nvGrpSpPr>
          <p:grpSpPr>
            <a:xfrm>
              <a:off x="736863" y="2591360"/>
              <a:ext cx="10780448" cy="1395863"/>
              <a:chOff x="3380133" y="1602729"/>
              <a:chExt cx="10780448" cy="1395863"/>
            </a:xfrm>
            <a:solidFill>
              <a:srgbClr val="C2000A"/>
            </a:solidFill>
          </p:grpSpPr>
          <p:sp>
            <p:nvSpPr>
              <p:cNvPr id="49" name="椭圆 48"/>
              <p:cNvSpPr/>
              <p:nvPr/>
            </p:nvSpPr>
            <p:spPr>
              <a:xfrm>
                <a:off x="3380133" y="1664194"/>
                <a:ext cx="480786" cy="480786"/>
              </a:xfrm>
              <a:prstGeom prst="ellipse">
                <a:avLst/>
              </a:prstGeom>
              <a:grpFill/>
              <a:ln w="7620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2400" b="0" i="0" u="none" strike="noStrike" kern="0" cap="none" spc="0" normalizeH="0" baseline="0" noProof="0" dirty="0" smtClean="0">
                    <a:ln>
                      <a:noFill/>
                    </a:ln>
                    <a:solidFill>
                      <a:schemeClr val="bg1"/>
                    </a:solidFill>
                    <a:effectLst/>
                    <a:uLnTx/>
                    <a:uFillTx/>
                    <a:cs typeface="+mn-ea"/>
                    <a:sym typeface="+mn-lt"/>
                  </a:rPr>
                  <a:t>8</a:t>
                </a:r>
                <a:endParaRPr kumimoji="0" lang="en-US" sz="2400" b="0" i="0" u="none" strike="noStrike" kern="0" cap="none" spc="0" normalizeH="0" baseline="0" noProof="0" dirty="0">
                  <a:ln>
                    <a:noFill/>
                  </a:ln>
                  <a:solidFill>
                    <a:schemeClr val="bg1"/>
                  </a:solidFill>
                  <a:effectLst/>
                  <a:uLnTx/>
                  <a:uFillTx/>
                  <a:cs typeface="+mn-ea"/>
                  <a:sym typeface="+mn-lt"/>
                </a:endParaRPr>
              </a:p>
            </p:txBody>
          </p:sp>
          <p:grpSp>
            <p:nvGrpSpPr>
              <p:cNvPr id="50" name="组合 49"/>
              <p:cNvGrpSpPr/>
              <p:nvPr/>
            </p:nvGrpSpPr>
            <p:grpSpPr>
              <a:xfrm>
                <a:off x="4006722" y="1602729"/>
                <a:ext cx="10153859" cy="1395863"/>
                <a:chOff x="1163638" y="2675193"/>
                <a:chExt cx="10153859" cy="1527794"/>
              </a:xfrm>
              <a:grpFill/>
              <a:effectLst>
                <a:outerShdw blurRad="190500" dist="127000" dir="2700000" algn="tl" rotWithShape="0">
                  <a:prstClr val="black">
                    <a:alpha val="30000"/>
                  </a:prstClr>
                </a:outerShdw>
              </a:effectLst>
            </p:grpSpPr>
            <p:sp>
              <p:nvSpPr>
                <p:cNvPr id="52" name="矩形 51"/>
                <p:cNvSpPr/>
                <p:nvPr/>
              </p:nvSpPr>
              <p:spPr>
                <a:xfrm>
                  <a:off x="1163638" y="2675193"/>
                  <a:ext cx="10153859" cy="1527794"/>
                </a:xfrm>
                <a:prstGeom prst="rect">
                  <a:avLst/>
                </a:prstGeom>
                <a:noFill/>
                <a:ln w="12700" cap="flat" cmpd="sng" algn="ctr">
                  <a:solidFill>
                    <a:srgbClr val="C2000A"/>
                  </a:solidFill>
                  <a:prstDash val="solid"/>
                  <a:miter lim="800000"/>
                </a:ln>
                <a:effectLst/>
              </p:spPr>
              <p:txBody>
                <a:bodyPr lIns="180000"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3600" b="0" i="0" u="none" strike="noStrike" kern="0" cap="none" spc="0" normalizeH="0" baseline="0" noProof="0" dirty="0">
                    <a:ln>
                      <a:noFill/>
                    </a:ln>
                    <a:solidFill>
                      <a:schemeClr val="tx1">
                        <a:lumMod val="85000"/>
                        <a:lumOff val="15000"/>
                      </a:schemeClr>
                    </a:solidFill>
                    <a:effectLst/>
                    <a:uLnTx/>
                    <a:uFillTx/>
                    <a:cs typeface="+mn-ea"/>
                    <a:sym typeface="+mn-lt"/>
                  </a:endParaRPr>
                </a:p>
              </p:txBody>
            </p:sp>
            <p:sp>
              <p:nvSpPr>
                <p:cNvPr id="53" name="矩形 52"/>
                <p:cNvSpPr/>
                <p:nvPr/>
              </p:nvSpPr>
              <p:spPr>
                <a:xfrm>
                  <a:off x="1163638" y="2849237"/>
                  <a:ext cx="54000" cy="231658"/>
                </a:xfrm>
                <a:prstGeom prst="rect">
                  <a:avLst/>
                </a:prstGeom>
                <a:grp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600" b="0" i="0" u="none" strike="noStrike" kern="0" cap="none" spc="0" normalizeH="0" baseline="0" noProof="0" dirty="0">
                    <a:ln>
                      <a:noFill/>
                    </a:ln>
                    <a:solidFill>
                      <a:schemeClr val="tx1">
                        <a:lumMod val="85000"/>
                        <a:lumOff val="15000"/>
                      </a:schemeClr>
                    </a:solidFill>
                    <a:effectLst/>
                    <a:uLnTx/>
                    <a:uFillTx/>
                    <a:cs typeface="+mn-ea"/>
                    <a:sym typeface="+mn-lt"/>
                  </a:endParaRPr>
                </a:p>
              </p:txBody>
            </p:sp>
          </p:grpSp>
          <p:sp>
            <p:nvSpPr>
              <p:cNvPr id="51" name="矩形 50"/>
              <p:cNvSpPr/>
              <p:nvPr/>
            </p:nvSpPr>
            <p:spPr>
              <a:xfrm>
                <a:off x="4006722" y="1664194"/>
                <a:ext cx="54000" cy="48078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schemeClr val="tx1">
                      <a:lumMod val="85000"/>
                      <a:lumOff val="15000"/>
                    </a:schemeClr>
                  </a:solidFill>
                  <a:effectLst/>
                  <a:uLnTx/>
                  <a:uFillTx/>
                  <a:cs typeface="+mn-ea"/>
                  <a:sym typeface="+mn-lt"/>
                </a:endParaRPr>
              </a:p>
            </p:txBody>
          </p:sp>
        </p:grpSp>
        <p:sp>
          <p:nvSpPr>
            <p:cNvPr id="48" name="矩形 47"/>
            <p:cNvSpPr/>
            <p:nvPr/>
          </p:nvSpPr>
          <p:spPr>
            <a:xfrm>
              <a:off x="1487431" y="2663785"/>
              <a:ext cx="10029880" cy="1323439"/>
            </a:xfrm>
            <a:prstGeom prst="rect">
              <a:avLst/>
            </a:prstGeom>
            <a:noFill/>
            <a:ln>
              <a:noFill/>
            </a:ln>
          </p:spPr>
          <p:txBody>
            <a:bodyPr wrap="square">
              <a:spAutoFit/>
            </a:bodyPr>
            <a:lstStyle/>
            <a:p>
              <a:pPr algn="just">
                <a:buNone/>
              </a:pPr>
              <a:r>
                <a:rPr lang="zh-CN" altLang="en-US" sz="1600" dirty="0">
                  <a:solidFill>
                    <a:srgbClr val="333333"/>
                  </a:solidFill>
                  <a:latin typeface="微软雅黑" panose="020B0503020204020204" pitchFamily="34" charset="-122"/>
                  <a:ea typeface="微软雅黑" panose="020B0503020204020204" pitchFamily="34" charset="-122"/>
                  <a:cs typeface="+mn-ea"/>
                  <a:sym typeface="+mn-lt"/>
                </a:rPr>
                <a:t>“青年是整个社会力量中最积极、最有生气的力量，国家的希望在青年，民族的未来在青年。”</a:t>
              </a:r>
              <a:r>
                <a:rPr lang="en-US" altLang="zh-CN" sz="1600" dirty="0">
                  <a:solidFill>
                    <a:srgbClr val="333333"/>
                  </a:solidFill>
                  <a:latin typeface="微软雅黑" panose="020B0503020204020204" pitchFamily="34" charset="-122"/>
                  <a:ea typeface="微软雅黑" panose="020B0503020204020204" pitchFamily="34" charset="-122"/>
                  <a:cs typeface="+mn-ea"/>
                  <a:sym typeface="+mn-lt"/>
                </a:rPr>
                <a:t>2019</a:t>
              </a:r>
              <a:r>
                <a:rPr lang="zh-CN" altLang="en-US" sz="1600" dirty="0">
                  <a:solidFill>
                    <a:srgbClr val="333333"/>
                  </a:solidFill>
                  <a:latin typeface="微软雅黑" panose="020B0503020204020204" pitchFamily="34" charset="-122"/>
                  <a:ea typeface="微软雅黑" panose="020B0503020204020204" pitchFamily="34" charset="-122"/>
                  <a:cs typeface="+mn-ea"/>
                  <a:sym typeface="+mn-lt"/>
                </a:rPr>
                <a:t>年</a:t>
              </a:r>
              <a:r>
                <a:rPr lang="en-US" altLang="zh-CN" sz="1600" dirty="0">
                  <a:solidFill>
                    <a:srgbClr val="333333"/>
                  </a:solidFill>
                  <a:latin typeface="微软雅黑" panose="020B0503020204020204" pitchFamily="34" charset="-122"/>
                  <a:ea typeface="微软雅黑" panose="020B0503020204020204" pitchFamily="34" charset="-122"/>
                  <a:cs typeface="+mn-ea"/>
                  <a:sym typeface="+mn-lt"/>
                </a:rPr>
                <a:t>4</a:t>
              </a:r>
              <a:r>
                <a:rPr lang="zh-CN" altLang="en-US" sz="1600" dirty="0">
                  <a:solidFill>
                    <a:srgbClr val="333333"/>
                  </a:solidFill>
                  <a:latin typeface="微软雅黑" panose="020B0503020204020204" pitchFamily="34" charset="-122"/>
                  <a:ea typeface="微软雅黑" panose="020B0503020204020204" pitchFamily="34" charset="-122"/>
                  <a:cs typeface="+mn-ea"/>
                  <a:sym typeface="+mn-lt"/>
                </a:rPr>
                <a:t>月</a:t>
              </a:r>
              <a:r>
                <a:rPr lang="en-US" altLang="zh-CN" sz="1600" dirty="0">
                  <a:solidFill>
                    <a:srgbClr val="333333"/>
                  </a:solidFill>
                  <a:latin typeface="微软雅黑" panose="020B0503020204020204" pitchFamily="34" charset="-122"/>
                  <a:ea typeface="微软雅黑" panose="020B0503020204020204" pitchFamily="34" charset="-122"/>
                  <a:cs typeface="+mn-ea"/>
                  <a:sym typeface="+mn-lt"/>
                </a:rPr>
                <a:t>30</a:t>
              </a:r>
              <a:r>
                <a:rPr lang="zh-CN" altLang="en-US" sz="1600" dirty="0">
                  <a:solidFill>
                    <a:srgbClr val="333333"/>
                  </a:solidFill>
                  <a:latin typeface="微软雅黑" panose="020B0503020204020204" pitchFamily="34" charset="-122"/>
                  <a:ea typeface="微软雅黑" panose="020B0503020204020204" pitchFamily="34" charset="-122"/>
                  <a:cs typeface="+mn-ea"/>
                  <a:sym typeface="+mn-lt"/>
                </a:rPr>
                <a:t>日，习近平总书记在纪念五四运动</a:t>
              </a:r>
              <a:r>
                <a:rPr lang="en-US" altLang="zh-CN" sz="1600" dirty="0">
                  <a:solidFill>
                    <a:srgbClr val="333333"/>
                  </a:solidFill>
                  <a:latin typeface="微软雅黑" panose="020B0503020204020204" pitchFamily="34" charset="-122"/>
                  <a:ea typeface="微软雅黑" panose="020B0503020204020204" pitchFamily="34" charset="-122"/>
                  <a:cs typeface="+mn-ea"/>
                  <a:sym typeface="+mn-lt"/>
                </a:rPr>
                <a:t>100</a:t>
              </a:r>
              <a:r>
                <a:rPr lang="zh-CN" altLang="en-US" sz="1600" dirty="0">
                  <a:solidFill>
                    <a:srgbClr val="333333"/>
                  </a:solidFill>
                  <a:latin typeface="微软雅黑" panose="020B0503020204020204" pitchFamily="34" charset="-122"/>
                  <a:ea typeface="微软雅黑" panose="020B0503020204020204" pitchFamily="34" charset="-122"/>
                  <a:cs typeface="+mn-ea"/>
                  <a:sym typeface="+mn-lt"/>
                </a:rPr>
                <a:t>周年大会上强调：“今天，新时代中国青年处在中华民族发展的最好时期，既面临着难得的建功立业的人生际遇，也面临着‘天将降大任于斯人’的时代使命。新时代中国青年要继续发扬五四精神，以实现中华民族伟大复兴为己任，不辜负党的期望、人民期待、民族重托，不辜负我们这个伟大时代。”</a:t>
              </a:r>
              <a:endParaRPr lang="zh-CN" altLang="en-US" sz="1600" dirty="0">
                <a:solidFill>
                  <a:srgbClr val="333333"/>
                </a:solidFill>
                <a:latin typeface="微软雅黑" panose="020B0503020204020204" pitchFamily="34" charset="-122"/>
                <a:ea typeface="微软雅黑" panose="020B0503020204020204" pitchFamily="34" charset="-122"/>
                <a:cs typeface="+mn-ea"/>
                <a:sym typeface="+mn-lt"/>
              </a:endParaRPr>
            </a:p>
          </p:txBody>
        </p:sp>
      </p:grpSp>
      <p:grpSp>
        <p:nvGrpSpPr>
          <p:cNvPr id="33" name="组合 32"/>
          <p:cNvGrpSpPr/>
          <p:nvPr/>
        </p:nvGrpSpPr>
        <p:grpSpPr>
          <a:xfrm>
            <a:off x="699573" y="5647185"/>
            <a:ext cx="10780448" cy="934880"/>
            <a:chOff x="736863" y="2487478"/>
            <a:chExt cx="10780448" cy="934880"/>
          </a:xfrm>
        </p:grpSpPr>
        <p:grpSp>
          <p:nvGrpSpPr>
            <p:cNvPr id="34" name="组合 33"/>
            <p:cNvGrpSpPr/>
            <p:nvPr/>
          </p:nvGrpSpPr>
          <p:grpSpPr>
            <a:xfrm>
              <a:off x="736863" y="2487478"/>
              <a:ext cx="10780448" cy="934880"/>
              <a:chOff x="3380133" y="1498847"/>
              <a:chExt cx="10780448" cy="934880"/>
            </a:xfrm>
            <a:solidFill>
              <a:srgbClr val="C2000A"/>
            </a:solidFill>
          </p:grpSpPr>
          <p:sp>
            <p:nvSpPr>
              <p:cNvPr id="36" name="椭圆 35"/>
              <p:cNvSpPr/>
              <p:nvPr/>
            </p:nvSpPr>
            <p:spPr>
              <a:xfrm>
                <a:off x="3380133" y="1664194"/>
                <a:ext cx="480786" cy="480786"/>
              </a:xfrm>
              <a:prstGeom prst="ellipse">
                <a:avLst/>
              </a:prstGeom>
              <a:grpFill/>
              <a:ln w="76200" cap="flat" cmpd="sng" algn="ctr">
                <a:noFill/>
                <a:prstDash val="solid"/>
                <a:miter lim="800000"/>
              </a:ln>
              <a:effectLst/>
            </p:spPr>
            <p:txBody>
              <a:bodyPr rot="0" spcFirstLastPara="0" vertOverflow="overflow" horzOverflow="overflow" vert="horz" wrap="square" lIns="0" tIns="45720" rIns="0" bIns="45720" numCol="1" spcCol="0" rtlCol="0" fromWordArt="0" anchor="ctr" anchorCtr="0" forceAA="0" compatLnSpc="1">
                <a:no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2400" b="0" i="0" u="none" strike="noStrike" kern="0" cap="none" spc="0" normalizeH="0" baseline="0" noProof="0" dirty="0" smtClean="0">
                    <a:ln>
                      <a:noFill/>
                    </a:ln>
                    <a:solidFill>
                      <a:schemeClr val="bg1"/>
                    </a:solidFill>
                    <a:effectLst/>
                    <a:uLnTx/>
                    <a:uFillTx/>
                    <a:cs typeface="+mn-ea"/>
                    <a:sym typeface="+mn-lt"/>
                  </a:rPr>
                  <a:t>10</a:t>
                </a:r>
                <a:endParaRPr kumimoji="0" lang="en-US" sz="2400" b="0" i="0" u="none" strike="noStrike" kern="0" cap="none" spc="0" normalizeH="0" baseline="0" noProof="0" dirty="0">
                  <a:ln>
                    <a:noFill/>
                  </a:ln>
                  <a:solidFill>
                    <a:schemeClr val="bg1"/>
                  </a:solidFill>
                  <a:effectLst/>
                  <a:uLnTx/>
                  <a:uFillTx/>
                  <a:cs typeface="+mn-ea"/>
                  <a:sym typeface="+mn-lt"/>
                </a:endParaRPr>
              </a:p>
            </p:txBody>
          </p:sp>
          <p:grpSp>
            <p:nvGrpSpPr>
              <p:cNvPr id="37" name="组合 36"/>
              <p:cNvGrpSpPr/>
              <p:nvPr/>
            </p:nvGrpSpPr>
            <p:grpSpPr>
              <a:xfrm>
                <a:off x="4006722" y="1498847"/>
                <a:ext cx="10153859" cy="934880"/>
                <a:chOff x="1163638" y="2561493"/>
                <a:chExt cx="10153859" cy="1023241"/>
              </a:xfrm>
              <a:grpFill/>
              <a:effectLst>
                <a:outerShdw blurRad="190500" dist="127000" dir="2700000" algn="tl" rotWithShape="0">
                  <a:prstClr val="black">
                    <a:alpha val="30000"/>
                  </a:prstClr>
                </a:outerShdw>
              </a:effectLst>
            </p:grpSpPr>
            <p:sp>
              <p:nvSpPr>
                <p:cNvPr id="55" name="矩形 54"/>
                <p:cNvSpPr/>
                <p:nvPr/>
              </p:nvSpPr>
              <p:spPr>
                <a:xfrm>
                  <a:off x="1163638" y="2561493"/>
                  <a:ext cx="10153859" cy="1023241"/>
                </a:xfrm>
                <a:prstGeom prst="rect">
                  <a:avLst/>
                </a:prstGeom>
                <a:noFill/>
                <a:ln w="12700" cap="flat" cmpd="sng" algn="ctr">
                  <a:solidFill>
                    <a:srgbClr val="C2000A"/>
                  </a:solidFill>
                  <a:prstDash val="solid"/>
                  <a:miter lim="800000"/>
                </a:ln>
                <a:effectLst/>
              </p:spPr>
              <p:txBody>
                <a:bodyPr lIns="180000"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3600" b="0" i="0" u="none" strike="noStrike" kern="0" cap="none" spc="0" normalizeH="0" baseline="0" noProof="0" dirty="0">
                    <a:ln>
                      <a:noFill/>
                    </a:ln>
                    <a:solidFill>
                      <a:schemeClr val="tx1">
                        <a:lumMod val="85000"/>
                        <a:lumOff val="15000"/>
                      </a:schemeClr>
                    </a:solidFill>
                    <a:effectLst/>
                    <a:uLnTx/>
                    <a:uFillTx/>
                    <a:cs typeface="+mn-ea"/>
                    <a:sym typeface="+mn-lt"/>
                  </a:endParaRPr>
                </a:p>
              </p:txBody>
            </p:sp>
            <p:sp>
              <p:nvSpPr>
                <p:cNvPr id="56" name="矩形 55"/>
                <p:cNvSpPr/>
                <p:nvPr/>
              </p:nvSpPr>
              <p:spPr>
                <a:xfrm>
                  <a:off x="1163638" y="2849237"/>
                  <a:ext cx="54000" cy="231658"/>
                </a:xfrm>
                <a:prstGeom prst="rect">
                  <a:avLst/>
                </a:prstGeom>
                <a:grp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600" b="0" i="0" u="none" strike="noStrike" kern="0" cap="none" spc="0" normalizeH="0" baseline="0" noProof="0" dirty="0">
                    <a:ln>
                      <a:noFill/>
                    </a:ln>
                    <a:solidFill>
                      <a:schemeClr val="tx1">
                        <a:lumMod val="85000"/>
                        <a:lumOff val="15000"/>
                      </a:schemeClr>
                    </a:solidFill>
                    <a:effectLst/>
                    <a:uLnTx/>
                    <a:uFillTx/>
                    <a:cs typeface="+mn-ea"/>
                    <a:sym typeface="+mn-lt"/>
                  </a:endParaRPr>
                </a:p>
              </p:txBody>
            </p:sp>
          </p:grpSp>
          <p:sp>
            <p:nvSpPr>
              <p:cNvPr id="54" name="矩形 53"/>
              <p:cNvSpPr/>
              <p:nvPr/>
            </p:nvSpPr>
            <p:spPr>
              <a:xfrm>
                <a:off x="4006722" y="1664194"/>
                <a:ext cx="54000" cy="48078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schemeClr val="tx1">
                      <a:lumMod val="85000"/>
                      <a:lumOff val="15000"/>
                    </a:schemeClr>
                  </a:solidFill>
                  <a:effectLst/>
                  <a:uLnTx/>
                  <a:uFillTx/>
                  <a:cs typeface="+mn-ea"/>
                  <a:sym typeface="+mn-lt"/>
                </a:endParaRPr>
              </a:p>
            </p:txBody>
          </p:sp>
        </p:grpSp>
        <p:sp>
          <p:nvSpPr>
            <p:cNvPr id="35" name="矩形 34"/>
            <p:cNvSpPr/>
            <p:nvPr/>
          </p:nvSpPr>
          <p:spPr>
            <a:xfrm>
              <a:off x="1487431" y="2591361"/>
              <a:ext cx="10029880" cy="830997"/>
            </a:xfrm>
            <a:prstGeom prst="rect">
              <a:avLst/>
            </a:prstGeom>
            <a:noFill/>
            <a:ln>
              <a:noFill/>
            </a:ln>
          </p:spPr>
          <p:txBody>
            <a:bodyPr wrap="square">
              <a:spAutoFit/>
            </a:bodyPr>
            <a:lstStyle/>
            <a:p>
              <a:pPr algn="just">
                <a:buNone/>
              </a:pPr>
              <a:r>
                <a:rPr lang="en-US" altLang="zh-CN" sz="1600" dirty="0">
                  <a:solidFill>
                    <a:srgbClr val="333333"/>
                  </a:solidFill>
                  <a:latin typeface="微软雅黑" panose="020B0503020204020204" pitchFamily="34" charset="-122"/>
                  <a:ea typeface="微软雅黑" panose="020B0503020204020204" pitchFamily="34" charset="-122"/>
                  <a:cs typeface="+mn-ea"/>
                  <a:sym typeface="+mn-lt"/>
                </a:rPr>
                <a:t>2020</a:t>
              </a:r>
              <a:r>
                <a:rPr lang="zh-CN" altLang="en-US" sz="1600" dirty="0">
                  <a:solidFill>
                    <a:srgbClr val="333333"/>
                  </a:solidFill>
                  <a:latin typeface="微软雅黑" panose="020B0503020204020204" pitchFamily="34" charset="-122"/>
                  <a:ea typeface="微软雅黑" panose="020B0503020204020204" pitchFamily="34" charset="-122"/>
                  <a:cs typeface="+mn-ea"/>
                  <a:sym typeface="+mn-lt"/>
                </a:rPr>
                <a:t>年</a:t>
              </a:r>
              <a:r>
                <a:rPr lang="en-US" altLang="zh-CN" sz="1600" dirty="0">
                  <a:solidFill>
                    <a:srgbClr val="333333"/>
                  </a:solidFill>
                  <a:latin typeface="微软雅黑" panose="020B0503020204020204" pitchFamily="34" charset="-122"/>
                  <a:ea typeface="微软雅黑" panose="020B0503020204020204" pitchFamily="34" charset="-122"/>
                  <a:cs typeface="+mn-ea"/>
                  <a:sym typeface="+mn-lt"/>
                </a:rPr>
                <a:t>8</a:t>
              </a:r>
              <a:r>
                <a:rPr lang="zh-CN" altLang="en-US" sz="1600" dirty="0">
                  <a:solidFill>
                    <a:srgbClr val="333333"/>
                  </a:solidFill>
                  <a:latin typeface="微软雅黑" panose="020B0503020204020204" pitchFamily="34" charset="-122"/>
                  <a:ea typeface="微软雅黑" panose="020B0503020204020204" pitchFamily="34" charset="-122"/>
                  <a:cs typeface="+mn-ea"/>
                  <a:sym typeface="+mn-lt"/>
                </a:rPr>
                <a:t>月</a:t>
              </a:r>
              <a:r>
                <a:rPr lang="en-US" altLang="zh-CN" sz="1600" dirty="0">
                  <a:solidFill>
                    <a:srgbClr val="333333"/>
                  </a:solidFill>
                  <a:latin typeface="微软雅黑" panose="020B0503020204020204" pitchFamily="34" charset="-122"/>
                  <a:ea typeface="微软雅黑" panose="020B0503020204020204" pitchFamily="34" charset="-122"/>
                  <a:cs typeface="+mn-ea"/>
                  <a:sym typeface="+mn-lt"/>
                </a:rPr>
                <a:t>17</a:t>
              </a:r>
              <a:r>
                <a:rPr lang="zh-CN" altLang="en-US" sz="1600" dirty="0">
                  <a:solidFill>
                    <a:srgbClr val="333333"/>
                  </a:solidFill>
                  <a:latin typeface="微软雅黑" panose="020B0503020204020204" pitchFamily="34" charset="-122"/>
                  <a:ea typeface="微软雅黑" panose="020B0503020204020204" pitchFamily="34" charset="-122"/>
                  <a:cs typeface="+mn-ea"/>
                  <a:sym typeface="+mn-lt"/>
                </a:rPr>
                <a:t>日，习近平总书记在致全国青联十三届全委会和全国学联二十七大的贺信中说：“我国广大青年要坚定理想信念，培育高尚品格，练就过硬本领，勇于创新创造，矢志艰苦奋斗，同亿万人民一道，在矢志奋斗中谱写新时代的青春之歌。”</a:t>
              </a:r>
              <a:endParaRPr lang="zh-CN" altLang="en-US" sz="1600" dirty="0">
                <a:solidFill>
                  <a:srgbClr val="333333"/>
                </a:solidFill>
                <a:latin typeface="微软雅黑" panose="020B0503020204020204" pitchFamily="34" charset="-122"/>
                <a:ea typeface="微软雅黑" panose="020B0503020204020204" pitchFamily="34" charset="-122"/>
                <a:cs typeface="+mn-ea"/>
                <a:sym typeface="+mn-lt"/>
              </a:endParaRPr>
            </a:p>
          </p:txBody>
        </p:sp>
      </p:grpSp>
    </p:spTree>
  </p:cSld>
  <p:clrMapOvr>
    <a:masterClrMapping/>
  </p:clrMapOvr>
  <p:transition>
    <p:pull/>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文本框 7"/>
          <p:cNvSpPr txBox="1"/>
          <p:nvPr/>
        </p:nvSpPr>
        <p:spPr>
          <a:xfrm>
            <a:off x="579422" y="47625"/>
            <a:ext cx="11291179" cy="521970"/>
          </a:xfrm>
          <a:prstGeom prst="rect">
            <a:avLst/>
          </a:prstGeom>
          <a:noFill/>
          <a:ln>
            <a:noFill/>
          </a:ln>
        </p:spPr>
        <p:txBody>
          <a:bodyPr wrap="square" rtlCol="0">
            <a:spAutoFit/>
          </a:bodyPr>
          <a:lstStyle/>
          <a:p>
            <a:r>
              <a:rPr lang="zh-CN" altLang="en-US" sz="2800" b="1" dirty="0">
                <a:solidFill>
                  <a:schemeClr val="bg1"/>
                </a:solidFill>
                <a:effectLst>
                  <a:outerShdw blurRad="38100" dist="38100" dir="2700000" algn="tl">
                    <a:srgbClr val="000000">
                      <a:alpha val="43137"/>
                    </a:srgbClr>
                  </a:outerShdw>
                </a:effectLst>
                <a:latin typeface="微软雅黑" panose="020B0503020204020204" pitchFamily="82" charset="2"/>
                <a:ea typeface="微软雅黑" panose="020B0503020204020204" pitchFamily="82" charset="2"/>
              </a:rPr>
              <a:t>习近平总书记关于青年工作重要论述综述</a:t>
            </a:r>
            <a:endParaRPr lang="zh-CN" altLang="en-US" sz="2800" b="1" dirty="0">
              <a:solidFill>
                <a:schemeClr val="bg1"/>
              </a:solidFill>
              <a:effectLst>
                <a:outerShdw blurRad="38100" dist="38100" dir="2700000" algn="tl">
                  <a:srgbClr val="000000">
                    <a:alpha val="43137"/>
                  </a:srgbClr>
                </a:outerShdw>
              </a:effectLst>
              <a:latin typeface="微软雅黑" panose="020B0503020204020204" pitchFamily="82" charset="2"/>
              <a:ea typeface="微软雅黑" panose="020B0503020204020204" pitchFamily="82" charset="2"/>
            </a:endParaRPr>
          </a:p>
        </p:txBody>
      </p:sp>
      <p:grpSp>
        <p:nvGrpSpPr>
          <p:cNvPr id="3" name="组合 2"/>
          <p:cNvGrpSpPr/>
          <p:nvPr/>
        </p:nvGrpSpPr>
        <p:grpSpPr>
          <a:xfrm>
            <a:off x="674689" y="686827"/>
            <a:ext cx="10842622" cy="908496"/>
            <a:chOff x="322346" y="2805338"/>
            <a:chExt cx="10842622" cy="908496"/>
          </a:xfrm>
        </p:grpSpPr>
        <p:sp>
          <p:nvSpPr>
            <p:cNvPr id="4" name="Aitds3"/>
            <p:cNvSpPr>
              <a:spLocks noChangeArrowheads="1"/>
            </p:cNvSpPr>
            <p:nvPr>
              <p:custDataLst>
                <p:tags r:id="rId1"/>
              </p:custDataLst>
            </p:nvPr>
          </p:nvSpPr>
          <p:spPr bwMode="auto">
            <a:xfrm>
              <a:off x="414926" y="2924945"/>
              <a:ext cx="10657462" cy="669282"/>
            </a:xfrm>
            <a:prstGeom prst="rect">
              <a:avLst/>
            </a:prstGeom>
            <a:noFill/>
            <a:ln w="9525">
              <a:solidFill>
                <a:srgbClr val="B8B8B8"/>
              </a:solidFill>
              <a:miter lim="800000"/>
            </a:ln>
          </p:spPr>
          <p:txBody>
            <a:bodyPr/>
            <a:lstStyle/>
            <a:p>
              <a:pPr marL="0" marR="0" lvl="0" indent="0" algn="l" defTabSz="1188085" rtl="0" eaLnBrk="1" fontAlgn="auto" latinLnBrk="0" hangingPunct="1">
                <a:lnSpc>
                  <a:spcPct val="100000"/>
                </a:lnSpc>
                <a:spcBef>
                  <a:spcPts val="0"/>
                </a:spcBef>
                <a:spcAft>
                  <a:spcPts val="0"/>
                </a:spcAft>
                <a:buClrTx/>
                <a:buSzTx/>
                <a:buFontTx/>
                <a:buNone/>
                <a:defRPr/>
              </a:pPr>
              <a:endParaRPr kumimoji="0" lang="zh-CN" altLang="en-US" sz="2340" b="0" i="0" u="none" strike="noStrike" kern="0" cap="none" spc="0" normalizeH="0" baseline="0" noProof="0">
                <a:ln>
                  <a:noFill/>
                </a:ln>
                <a:solidFill>
                  <a:sysClr val="windowText" lastClr="000000"/>
                </a:solidFill>
                <a:effectLst/>
                <a:uLnTx/>
                <a:uFillTx/>
                <a:latin typeface="思源黑体 CN Normal" panose="020B0400000000000000" pitchFamily="34" charset="-122"/>
                <a:ea typeface="思源黑体 CN Normal" panose="020B0400000000000000" pitchFamily="34" charset="-122"/>
                <a:cs typeface="+mn-cs"/>
                <a:sym typeface="思源黑体 CN Normal" panose="020B0400000000000000" pitchFamily="34" charset="-122"/>
              </a:endParaRPr>
            </a:p>
          </p:txBody>
        </p:sp>
        <p:sp>
          <p:nvSpPr>
            <p:cNvPr id="5" name="Aitds4"/>
            <p:cNvSpPr txBox="1">
              <a:spLocks noChangeArrowheads="1"/>
            </p:cNvSpPr>
            <p:nvPr>
              <p:custDataLst>
                <p:tags r:id="rId2"/>
              </p:custDataLst>
            </p:nvPr>
          </p:nvSpPr>
          <p:spPr bwMode="auto">
            <a:xfrm>
              <a:off x="570329" y="3064688"/>
              <a:ext cx="10328509" cy="3965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lvl="0" indent="457200" algn="just" eaLnBrk="1" fontAlgn="auto">
                <a:lnSpc>
                  <a:spcPct val="120000"/>
                </a:lnSpc>
                <a:spcBef>
                  <a:spcPts val="0"/>
                </a:spcBef>
                <a:spcAft>
                  <a:spcPts val="0"/>
                </a:spcAft>
                <a:defRPr/>
              </a:pPr>
              <a:r>
                <a:rPr lang="zh-CN" altLang="en-US" b="1" dirty="0">
                  <a:latin typeface="微软雅黑" panose="020B0503020204020204" pitchFamily="34" charset="-122"/>
                  <a:ea typeface="微软雅黑" panose="020B0503020204020204" pitchFamily="34" charset="-122"/>
                  <a:cs typeface="思源黑体 Light" panose="020B0300000000000000" charset="-122"/>
                  <a:sym typeface="思源黑体 CN Normal" panose="020B0400000000000000" pitchFamily="34" charset="-122"/>
                </a:rPr>
                <a:t>青年是整个社会力量中最积极、最有生气的力量，国家的希望在青年，民族的未来在</a:t>
              </a:r>
              <a:r>
                <a:rPr lang="zh-CN" altLang="en-US" b="1" dirty="0" smtClean="0">
                  <a:latin typeface="微软雅黑" panose="020B0503020204020204" pitchFamily="34" charset="-122"/>
                  <a:ea typeface="微软雅黑" panose="020B0503020204020204" pitchFamily="34" charset="-122"/>
                  <a:cs typeface="思源黑体 Light" panose="020B0300000000000000" charset="-122"/>
                  <a:sym typeface="思源黑体 CN Normal" panose="020B0400000000000000" pitchFamily="34" charset="-122"/>
                </a:rPr>
                <a:t>青年。</a:t>
              </a:r>
              <a:endParaRPr lang="zh-CN" altLang="en-US" b="1" dirty="0">
                <a:latin typeface="微软雅黑" panose="020B0503020204020204" pitchFamily="34" charset="-122"/>
                <a:ea typeface="微软雅黑" panose="020B0503020204020204" pitchFamily="34" charset="-122"/>
                <a:cs typeface="思源黑体 Light" panose="020B0300000000000000" charset="-122"/>
                <a:sym typeface="思源黑体 CN Normal" panose="020B0400000000000000" pitchFamily="34" charset="-122"/>
              </a:endParaRPr>
            </a:p>
          </p:txBody>
        </p:sp>
        <p:sp>
          <p:nvSpPr>
            <p:cNvPr id="6" name="Aitds5"/>
            <p:cNvSpPr/>
            <p:nvPr>
              <p:custDataLst>
                <p:tags r:id="rId3"/>
              </p:custDataLst>
            </p:nvPr>
          </p:nvSpPr>
          <p:spPr bwMode="auto">
            <a:xfrm>
              <a:off x="322346" y="2805338"/>
              <a:ext cx="686769" cy="688832"/>
            </a:xfrm>
            <a:custGeom>
              <a:avLst/>
              <a:gdLst>
                <a:gd name="T0" fmla="*/ 0 w 1446"/>
                <a:gd name="T1" fmla="*/ 0 h 1446"/>
                <a:gd name="T2" fmla="*/ 2147483647 w 1446"/>
                <a:gd name="T3" fmla="*/ 0 h 1446"/>
                <a:gd name="T4" fmla="*/ 2147483647 w 1446"/>
                <a:gd name="T5" fmla="*/ 2147483647 h 1446"/>
                <a:gd name="T6" fmla="*/ 2147483647 w 1446"/>
                <a:gd name="T7" fmla="*/ 2147483647 h 1446"/>
                <a:gd name="T8" fmla="*/ 2147483647 w 1446"/>
                <a:gd name="T9" fmla="*/ 2147483647 h 1446"/>
                <a:gd name="T10" fmla="*/ 0 w 1446"/>
                <a:gd name="T11" fmla="*/ 2147483647 h 1446"/>
                <a:gd name="T12" fmla="*/ 0 w 1446"/>
                <a:gd name="T13" fmla="*/ 0 h 144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446" h="1446">
                  <a:moveTo>
                    <a:pt x="0" y="0"/>
                  </a:moveTo>
                  <a:lnTo>
                    <a:pt x="1446" y="0"/>
                  </a:lnTo>
                  <a:lnTo>
                    <a:pt x="1446" y="458"/>
                  </a:lnTo>
                  <a:lnTo>
                    <a:pt x="438" y="458"/>
                  </a:lnTo>
                  <a:lnTo>
                    <a:pt x="438" y="1446"/>
                  </a:lnTo>
                  <a:lnTo>
                    <a:pt x="0" y="1446"/>
                  </a:lnTo>
                  <a:lnTo>
                    <a:pt x="0" y="0"/>
                  </a:lnTo>
                  <a:close/>
                </a:path>
              </a:pathLst>
            </a:custGeom>
            <a:solidFill>
              <a:srgbClr val="A40102"/>
            </a:solidFill>
            <a:ln>
              <a:noFill/>
            </a:ln>
          </p:spPr>
          <p:txBody>
            <a:bodyPr/>
            <a:lstStyle/>
            <a:p>
              <a:pPr marL="0" marR="0" lvl="0" indent="0" algn="l" defTabSz="1188085" rtl="0" eaLnBrk="1" fontAlgn="auto" latinLnBrk="0" hangingPunct="1">
                <a:lnSpc>
                  <a:spcPct val="100000"/>
                </a:lnSpc>
                <a:spcBef>
                  <a:spcPts val="0"/>
                </a:spcBef>
                <a:spcAft>
                  <a:spcPts val="0"/>
                </a:spcAft>
                <a:buClrTx/>
                <a:buSzTx/>
                <a:buFontTx/>
                <a:buNone/>
                <a:defRPr/>
              </a:pPr>
              <a:endParaRPr kumimoji="0" lang="zh-CN" altLang="en-US" sz="2340" b="0" i="0" u="none" strike="noStrike" kern="0" cap="none" spc="0" normalizeH="0" baseline="0" noProof="0">
                <a:ln>
                  <a:noFill/>
                </a:ln>
                <a:solidFill>
                  <a:sysClr val="windowText" lastClr="000000"/>
                </a:solidFill>
                <a:effectLst/>
                <a:uLnTx/>
                <a:uFillTx/>
                <a:latin typeface="思源黑体 CN Normal" panose="020B0400000000000000" pitchFamily="34" charset="-122"/>
                <a:ea typeface="思源黑体 CN Normal" panose="020B0400000000000000" pitchFamily="34" charset="-122"/>
                <a:cs typeface="+mn-cs"/>
                <a:sym typeface="思源黑体 CN Normal" panose="020B0400000000000000" pitchFamily="34" charset="-122"/>
              </a:endParaRPr>
            </a:p>
          </p:txBody>
        </p:sp>
        <p:sp>
          <p:nvSpPr>
            <p:cNvPr id="7" name="Aitds6"/>
            <p:cNvSpPr/>
            <p:nvPr>
              <p:custDataLst>
                <p:tags r:id="rId4"/>
              </p:custDataLst>
            </p:nvPr>
          </p:nvSpPr>
          <p:spPr bwMode="auto">
            <a:xfrm flipH="1" flipV="1">
              <a:off x="10478197" y="3025002"/>
              <a:ext cx="686771" cy="688832"/>
            </a:xfrm>
            <a:custGeom>
              <a:avLst/>
              <a:gdLst>
                <a:gd name="T0" fmla="*/ 0 w 1446"/>
                <a:gd name="T1" fmla="*/ 0 h 1446"/>
                <a:gd name="T2" fmla="*/ 2147483647 w 1446"/>
                <a:gd name="T3" fmla="*/ 0 h 1446"/>
                <a:gd name="T4" fmla="*/ 2147483647 w 1446"/>
                <a:gd name="T5" fmla="*/ 2147483647 h 1446"/>
                <a:gd name="T6" fmla="*/ 2147483647 w 1446"/>
                <a:gd name="T7" fmla="*/ 2147483647 h 1446"/>
                <a:gd name="T8" fmla="*/ 2147483647 w 1446"/>
                <a:gd name="T9" fmla="*/ 2147483647 h 1446"/>
                <a:gd name="T10" fmla="*/ 0 w 1446"/>
                <a:gd name="T11" fmla="*/ 2147483647 h 1446"/>
                <a:gd name="T12" fmla="*/ 0 w 1446"/>
                <a:gd name="T13" fmla="*/ 0 h 144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446" h="1446">
                  <a:moveTo>
                    <a:pt x="0" y="0"/>
                  </a:moveTo>
                  <a:lnTo>
                    <a:pt x="1446" y="0"/>
                  </a:lnTo>
                  <a:lnTo>
                    <a:pt x="1446" y="458"/>
                  </a:lnTo>
                  <a:lnTo>
                    <a:pt x="438" y="458"/>
                  </a:lnTo>
                  <a:lnTo>
                    <a:pt x="438" y="1446"/>
                  </a:lnTo>
                  <a:lnTo>
                    <a:pt x="0" y="1446"/>
                  </a:lnTo>
                  <a:lnTo>
                    <a:pt x="0" y="0"/>
                  </a:lnTo>
                  <a:close/>
                </a:path>
              </a:pathLst>
            </a:custGeom>
            <a:solidFill>
              <a:srgbClr val="A40102"/>
            </a:solidFill>
            <a:ln>
              <a:noFill/>
            </a:ln>
          </p:spPr>
          <p:txBody>
            <a:bodyPr/>
            <a:lstStyle/>
            <a:p>
              <a:pPr marL="0" marR="0" lvl="0" indent="0" algn="l" defTabSz="1188085" rtl="0" eaLnBrk="1" fontAlgn="auto" latinLnBrk="0" hangingPunct="1">
                <a:lnSpc>
                  <a:spcPct val="100000"/>
                </a:lnSpc>
                <a:spcBef>
                  <a:spcPts val="0"/>
                </a:spcBef>
                <a:spcAft>
                  <a:spcPts val="0"/>
                </a:spcAft>
                <a:buClrTx/>
                <a:buSzTx/>
                <a:buFontTx/>
                <a:buNone/>
                <a:defRPr/>
              </a:pPr>
              <a:endParaRPr kumimoji="0" lang="zh-CN" altLang="en-US" sz="2340" b="0" i="0" u="none" strike="noStrike" kern="0" cap="none" spc="0" normalizeH="0" baseline="0" noProof="0">
                <a:ln>
                  <a:noFill/>
                </a:ln>
                <a:solidFill>
                  <a:sysClr val="windowText" lastClr="000000"/>
                </a:solidFill>
                <a:effectLst/>
                <a:uLnTx/>
                <a:uFillTx/>
                <a:latin typeface="思源黑体 CN Normal" panose="020B0400000000000000" pitchFamily="34" charset="-122"/>
                <a:ea typeface="思源黑体 CN Normal" panose="020B0400000000000000" pitchFamily="34" charset="-122"/>
                <a:cs typeface="+mn-cs"/>
                <a:sym typeface="思源黑体 CN Normal" panose="020B0400000000000000" pitchFamily="34" charset="-122"/>
              </a:endParaRPr>
            </a:p>
          </p:txBody>
        </p:sp>
      </p:grpSp>
      <p:sp>
        <p:nvSpPr>
          <p:cNvPr id="9" name="矩形 23"/>
          <p:cNvSpPr>
            <a:spLocks noChangeArrowheads="1"/>
          </p:cNvSpPr>
          <p:nvPr/>
        </p:nvSpPr>
        <p:spPr bwMode="auto">
          <a:xfrm>
            <a:off x="679793" y="1698818"/>
            <a:ext cx="10842622" cy="391883"/>
          </a:xfrm>
          <a:prstGeom prst="rect">
            <a:avLst/>
          </a:prstGeom>
          <a:noFill/>
          <a:ln w="28575">
            <a:noFill/>
            <a:prstDash val="sysDash"/>
            <a:miter lim="800000"/>
          </a:ln>
          <a:extLst>
            <a:ext uri="{909E8E84-426E-40DD-AFC4-6F175D3DCCD1}">
              <a14:hiddenFill xmlns:a14="http://schemas.microsoft.com/office/drawing/2010/main">
                <a:solidFill>
                  <a:srgbClr val="FFFFFF"/>
                </a:solidFill>
              </a14:hiddenFill>
            </a:ext>
          </a:ex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eaLnBrk="0" hangingPunct="0">
              <a:defRPr>
                <a:solidFill>
                  <a:schemeClr val="tx1"/>
                </a:solidFill>
                <a:latin typeface="Arial" panose="020B0604020202020204" pitchFamily="34" charset="0"/>
                <a:ea typeface="宋体" panose="02010600030101010101" pitchFamily="2" charset="-122"/>
              </a:defRPr>
            </a:lvl2pPr>
            <a:lvl3pPr eaLnBrk="0" hangingPunct="0">
              <a:defRPr>
                <a:solidFill>
                  <a:schemeClr val="tx1"/>
                </a:solidFill>
                <a:latin typeface="Arial" panose="020B0604020202020204" pitchFamily="34" charset="0"/>
                <a:ea typeface="宋体" panose="02010600030101010101" pitchFamily="2" charset="-122"/>
              </a:defRPr>
            </a:lvl3pPr>
            <a:lvl4pPr eaLnBrk="0" hangingPunct="0">
              <a:defRPr>
                <a:solidFill>
                  <a:schemeClr val="tx1"/>
                </a:solidFill>
                <a:latin typeface="Arial" panose="020B0604020202020204" pitchFamily="34" charset="0"/>
                <a:ea typeface="宋体" panose="02010600030101010101" pitchFamily="2" charset="-122"/>
              </a:defRPr>
            </a:lvl4pPr>
            <a:lvl5pPr eaLnBrk="0" hangingPunct="0">
              <a:defRPr>
                <a:solidFill>
                  <a:schemeClr val="tx1"/>
                </a:solidFill>
                <a:latin typeface="Arial" panose="020B0604020202020204" pitchFamily="34" charset="0"/>
                <a:ea typeface="宋体" panose="02010600030101010101" pitchFamily="2" charset="-122"/>
              </a:defRPr>
            </a:lvl5pPr>
            <a:lvl6pPr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zh-CN" altLang="en-US" sz="2400" b="1" dirty="0">
                <a:solidFill>
                  <a:srgbClr val="C00000"/>
                </a:solidFill>
                <a:latin typeface="微软雅黑" panose="020B0503020204020204" pitchFamily="34" charset="-122"/>
                <a:ea typeface="微软雅黑" panose="020B0503020204020204" pitchFamily="34" charset="-122"/>
                <a:sym typeface="宋体" panose="02010600030101010101" pitchFamily="2" charset="-122"/>
              </a:rPr>
              <a:t>青年兴则国家兴，青年强则国家强。</a:t>
            </a:r>
            <a:endParaRPr lang="zh-CN" altLang="zh-CN" sz="2400" b="1" dirty="0">
              <a:solidFill>
                <a:srgbClr val="C00000"/>
              </a:solidFill>
              <a:latin typeface="微软雅黑" panose="020B0503020204020204" pitchFamily="34" charset="-122"/>
              <a:ea typeface="微软雅黑" panose="020B0503020204020204" pitchFamily="34" charset="-122"/>
              <a:sym typeface="宋体" panose="02010600030101010101" pitchFamily="2" charset="-122"/>
            </a:endParaRPr>
          </a:p>
        </p:txBody>
      </p:sp>
      <p:grpSp>
        <p:nvGrpSpPr>
          <p:cNvPr id="2" name="组合 1"/>
          <p:cNvGrpSpPr/>
          <p:nvPr/>
        </p:nvGrpSpPr>
        <p:grpSpPr>
          <a:xfrm>
            <a:off x="705776" y="2292261"/>
            <a:ext cx="10780448" cy="994870"/>
            <a:chOff x="736863" y="2487478"/>
            <a:chExt cx="10780448" cy="994870"/>
          </a:xfrm>
        </p:grpSpPr>
        <p:grpSp>
          <p:nvGrpSpPr>
            <p:cNvPr id="16" name="组合 15"/>
            <p:cNvGrpSpPr/>
            <p:nvPr/>
          </p:nvGrpSpPr>
          <p:grpSpPr>
            <a:xfrm>
              <a:off x="736863" y="2487478"/>
              <a:ext cx="10780448" cy="994870"/>
              <a:chOff x="3380133" y="1498847"/>
              <a:chExt cx="10780448" cy="994870"/>
            </a:xfrm>
            <a:solidFill>
              <a:srgbClr val="C2000A"/>
            </a:solidFill>
          </p:grpSpPr>
          <p:sp>
            <p:nvSpPr>
              <p:cNvPr id="17" name="椭圆 16"/>
              <p:cNvSpPr/>
              <p:nvPr/>
            </p:nvSpPr>
            <p:spPr>
              <a:xfrm>
                <a:off x="3380133" y="1664194"/>
                <a:ext cx="480786" cy="480786"/>
              </a:xfrm>
              <a:prstGeom prst="ellipse">
                <a:avLst/>
              </a:prstGeom>
              <a:grpFill/>
              <a:ln w="76200" cap="flat" cmpd="sng" algn="ctr">
                <a:noFill/>
                <a:prstDash val="solid"/>
                <a:miter lim="800000"/>
              </a:ln>
              <a:effectLst/>
            </p:spPr>
            <p:txBody>
              <a:bodyPr rot="0" spcFirstLastPara="0" vertOverflow="overflow" horzOverflow="overflow" vert="horz" wrap="square" lIns="0" tIns="45720" rIns="0" bIns="45720" numCol="1" spcCol="0" rtlCol="0" fromWordArt="0" anchor="ctr" anchorCtr="0" forceAA="0" compatLnSpc="1">
                <a:no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2400" b="0" i="0" u="none" strike="noStrike" kern="0" cap="none" spc="0" normalizeH="0" baseline="0" noProof="0" dirty="0" smtClean="0">
                    <a:ln>
                      <a:noFill/>
                    </a:ln>
                    <a:solidFill>
                      <a:schemeClr val="bg1"/>
                    </a:solidFill>
                    <a:effectLst/>
                    <a:uLnTx/>
                    <a:uFillTx/>
                    <a:cs typeface="+mn-ea"/>
                    <a:sym typeface="+mn-lt"/>
                  </a:rPr>
                  <a:t>11</a:t>
                </a:r>
                <a:endParaRPr kumimoji="0" lang="en-US" sz="2400" b="0" i="0" u="none" strike="noStrike" kern="0" cap="none" spc="0" normalizeH="0" baseline="0" noProof="0" dirty="0">
                  <a:ln>
                    <a:noFill/>
                  </a:ln>
                  <a:solidFill>
                    <a:schemeClr val="bg1"/>
                  </a:solidFill>
                  <a:effectLst/>
                  <a:uLnTx/>
                  <a:uFillTx/>
                  <a:cs typeface="+mn-ea"/>
                  <a:sym typeface="+mn-lt"/>
                </a:endParaRPr>
              </a:p>
            </p:txBody>
          </p:sp>
          <p:grpSp>
            <p:nvGrpSpPr>
              <p:cNvPr id="18" name="组合 17"/>
              <p:cNvGrpSpPr/>
              <p:nvPr/>
            </p:nvGrpSpPr>
            <p:grpSpPr>
              <a:xfrm>
                <a:off x="4006722" y="1498847"/>
                <a:ext cx="10153859" cy="994870"/>
                <a:chOff x="1163638" y="2561493"/>
                <a:chExt cx="10153859" cy="1088901"/>
              </a:xfrm>
              <a:grpFill/>
              <a:effectLst>
                <a:outerShdw blurRad="190500" dist="127000" dir="2700000" algn="tl" rotWithShape="0">
                  <a:prstClr val="black">
                    <a:alpha val="30000"/>
                  </a:prstClr>
                </a:outerShdw>
              </a:effectLst>
            </p:grpSpPr>
            <p:sp>
              <p:nvSpPr>
                <p:cNvPr id="20" name="矩形 19"/>
                <p:cNvSpPr/>
                <p:nvPr/>
              </p:nvSpPr>
              <p:spPr>
                <a:xfrm>
                  <a:off x="1163638" y="2561493"/>
                  <a:ext cx="10153859" cy="1088901"/>
                </a:xfrm>
                <a:prstGeom prst="rect">
                  <a:avLst/>
                </a:prstGeom>
                <a:noFill/>
                <a:ln w="12700" cap="flat" cmpd="sng" algn="ctr">
                  <a:solidFill>
                    <a:srgbClr val="C2000A"/>
                  </a:solidFill>
                  <a:prstDash val="solid"/>
                  <a:miter lim="800000"/>
                </a:ln>
                <a:effectLst/>
              </p:spPr>
              <p:txBody>
                <a:bodyPr lIns="180000"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3600" b="0" i="0" u="none" strike="noStrike" kern="0" cap="none" spc="0" normalizeH="0" baseline="0" noProof="0" dirty="0">
                    <a:ln>
                      <a:noFill/>
                    </a:ln>
                    <a:solidFill>
                      <a:schemeClr val="tx1">
                        <a:lumMod val="85000"/>
                        <a:lumOff val="15000"/>
                      </a:schemeClr>
                    </a:solidFill>
                    <a:effectLst/>
                    <a:uLnTx/>
                    <a:uFillTx/>
                    <a:cs typeface="+mn-ea"/>
                    <a:sym typeface="+mn-lt"/>
                  </a:endParaRPr>
                </a:p>
              </p:txBody>
            </p:sp>
            <p:sp>
              <p:nvSpPr>
                <p:cNvPr id="21" name="矩形 20"/>
                <p:cNvSpPr/>
                <p:nvPr/>
              </p:nvSpPr>
              <p:spPr>
                <a:xfrm>
                  <a:off x="1163638" y="2849237"/>
                  <a:ext cx="54000" cy="231658"/>
                </a:xfrm>
                <a:prstGeom prst="rect">
                  <a:avLst/>
                </a:prstGeom>
                <a:grp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600" b="0" i="0" u="none" strike="noStrike" kern="0" cap="none" spc="0" normalizeH="0" baseline="0" noProof="0" dirty="0">
                    <a:ln>
                      <a:noFill/>
                    </a:ln>
                    <a:solidFill>
                      <a:schemeClr val="tx1">
                        <a:lumMod val="85000"/>
                        <a:lumOff val="15000"/>
                      </a:schemeClr>
                    </a:solidFill>
                    <a:effectLst/>
                    <a:uLnTx/>
                    <a:uFillTx/>
                    <a:cs typeface="+mn-ea"/>
                    <a:sym typeface="+mn-lt"/>
                  </a:endParaRPr>
                </a:p>
              </p:txBody>
            </p:sp>
          </p:grpSp>
          <p:sp>
            <p:nvSpPr>
              <p:cNvPr id="19" name="矩形 18"/>
              <p:cNvSpPr/>
              <p:nvPr/>
            </p:nvSpPr>
            <p:spPr>
              <a:xfrm>
                <a:off x="4006722" y="1664194"/>
                <a:ext cx="54000" cy="48078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schemeClr val="tx1">
                      <a:lumMod val="85000"/>
                      <a:lumOff val="15000"/>
                    </a:schemeClr>
                  </a:solidFill>
                  <a:effectLst/>
                  <a:uLnTx/>
                  <a:uFillTx/>
                  <a:cs typeface="+mn-ea"/>
                  <a:sym typeface="+mn-lt"/>
                </a:endParaRPr>
              </a:p>
            </p:txBody>
          </p:sp>
        </p:grpSp>
        <p:sp>
          <p:nvSpPr>
            <p:cNvPr id="22" name="矩形 21"/>
            <p:cNvSpPr/>
            <p:nvPr/>
          </p:nvSpPr>
          <p:spPr>
            <a:xfrm>
              <a:off x="1487431" y="2591361"/>
              <a:ext cx="10029880" cy="830997"/>
            </a:xfrm>
            <a:prstGeom prst="rect">
              <a:avLst/>
            </a:prstGeom>
            <a:noFill/>
            <a:ln>
              <a:noFill/>
            </a:ln>
          </p:spPr>
          <p:txBody>
            <a:bodyPr wrap="square">
              <a:spAutoFit/>
            </a:bodyPr>
            <a:lstStyle/>
            <a:p>
              <a:pPr algn="just">
                <a:buNone/>
              </a:pPr>
              <a:r>
                <a:rPr lang="zh-CN" altLang="en-US" sz="1600" dirty="0">
                  <a:solidFill>
                    <a:srgbClr val="333333"/>
                  </a:solidFill>
                  <a:latin typeface="微软雅黑" panose="020B0503020204020204" pitchFamily="34" charset="-122"/>
                  <a:ea typeface="微软雅黑" panose="020B0503020204020204" pitchFamily="34" charset="-122"/>
                  <a:cs typeface="+mn-ea"/>
                  <a:sym typeface="+mn-lt"/>
                </a:rPr>
                <a:t>今年</a:t>
              </a:r>
              <a:r>
                <a:rPr lang="en-US" altLang="zh-CN" sz="1600" dirty="0">
                  <a:solidFill>
                    <a:srgbClr val="333333"/>
                  </a:solidFill>
                  <a:latin typeface="微软雅黑" panose="020B0503020204020204" pitchFamily="34" charset="-122"/>
                  <a:ea typeface="微软雅黑" panose="020B0503020204020204" pitchFamily="34" charset="-122"/>
                  <a:cs typeface="+mn-ea"/>
                  <a:sym typeface="+mn-lt"/>
                </a:rPr>
                <a:t>3</a:t>
              </a:r>
              <a:r>
                <a:rPr lang="zh-CN" altLang="en-US" sz="1600" dirty="0">
                  <a:solidFill>
                    <a:srgbClr val="333333"/>
                  </a:solidFill>
                  <a:latin typeface="微软雅黑" panose="020B0503020204020204" pitchFamily="34" charset="-122"/>
                  <a:ea typeface="微软雅黑" panose="020B0503020204020204" pitchFamily="34" charset="-122"/>
                  <a:cs typeface="+mn-ea"/>
                  <a:sym typeface="+mn-lt"/>
                </a:rPr>
                <a:t>月</a:t>
              </a:r>
              <a:r>
                <a:rPr lang="en-US" altLang="zh-CN" sz="1600" dirty="0">
                  <a:solidFill>
                    <a:srgbClr val="333333"/>
                  </a:solidFill>
                  <a:latin typeface="微软雅黑" panose="020B0503020204020204" pitchFamily="34" charset="-122"/>
                  <a:ea typeface="微软雅黑" panose="020B0503020204020204" pitchFamily="34" charset="-122"/>
                  <a:cs typeface="+mn-ea"/>
                  <a:sym typeface="+mn-lt"/>
                </a:rPr>
                <a:t>25</a:t>
              </a:r>
              <a:r>
                <a:rPr lang="zh-CN" altLang="en-US" sz="1600" dirty="0">
                  <a:solidFill>
                    <a:srgbClr val="333333"/>
                  </a:solidFill>
                  <a:latin typeface="微软雅黑" panose="020B0503020204020204" pitchFamily="34" charset="-122"/>
                  <a:ea typeface="微软雅黑" panose="020B0503020204020204" pitchFamily="34" charset="-122"/>
                  <a:cs typeface="+mn-ea"/>
                  <a:sym typeface="+mn-lt"/>
                </a:rPr>
                <a:t>日，习近平总书记在闽江学院考察调研时强调：“希望同学们树立远大理想、热爱伟大祖国、担当时代责任、勇于砥砺奋斗、练就过硬本领、锤炼品德修为，努力成为对社会有用的人、道德高尚的人，积极投身全面建设社会主义现代化国家的伟大事业。”</a:t>
              </a:r>
              <a:endParaRPr lang="zh-CN" altLang="en-US" sz="1600" dirty="0">
                <a:solidFill>
                  <a:srgbClr val="333333"/>
                </a:solidFill>
                <a:latin typeface="微软雅黑" panose="020B0503020204020204" pitchFamily="34" charset="-122"/>
                <a:ea typeface="微软雅黑" panose="020B0503020204020204" pitchFamily="34" charset="-122"/>
                <a:cs typeface="+mn-ea"/>
                <a:sym typeface="+mn-lt"/>
              </a:endParaRPr>
            </a:p>
          </p:txBody>
        </p:sp>
      </p:grpSp>
      <p:grpSp>
        <p:nvGrpSpPr>
          <p:cNvPr id="33" name="组合 32"/>
          <p:cNvGrpSpPr/>
          <p:nvPr/>
        </p:nvGrpSpPr>
        <p:grpSpPr>
          <a:xfrm>
            <a:off x="705776" y="3929611"/>
            <a:ext cx="10780448" cy="2272405"/>
            <a:chOff x="736863" y="2487477"/>
            <a:chExt cx="10780448" cy="2272405"/>
          </a:xfrm>
        </p:grpSpPr>
        <p:grpSp>
          <p:nvGrpSpPr>
            <p:cNvPr id="34" name="组合 33"/>
            <p:cNvGrpSpPr/>
            <p:nvPr/>
          </p:nvGrpSpPr>
          <p:grpSpPr>
            <a:xfrm>
              <a:off x="736863" y="2487477"/>
              <a:ext cx="10780448" cy="2272405"/>
              <a:chOff x="3380133" y="1498846"/>
              <a:chExt cx="10780448" cy="2272405"/>
            </a:xfrm>
            <a:solidFill>
              <a:srgbClr val="C2000A"/>
            </a:solidFill>
          </p:grpSpPr>
          <p:sp>
            <p:nvSpPr>
              <p:cNvPr id="36" name="椭圆 35"/>
              <p:cNvSpPr/>
              <p:nvPr/>
            </p:nvSpPr>
            <p:spPr>
              <a:xfrm>
                <a:off x="3380133" y="1664194"/>
                <a:ext cx="480786" cy="480786"/>
              </a:xfrm>
              <a:prstGeom prst="ellipse">
                <a:avLst/>
              </a:prstGeom>
              <a:grpFill/>
              <a:ln w="76200" cap="flat" cmpd="sng" algn="ctr">
                <a:noFill/>
                <a:prstDash val="solid"/>
                <a:miter lim="800000"/>
              </a:ln>
              <a:effectLst/>
            </p:spPr>
            <p:txBody>
              <a:bodyPr rot="0" spcFirstLastPara="0" vertOverflow="overflow" horzOverflow="overflow" vert="horz" wrap="square" lIns="0" tIns="45720" rIns="0" bIns="45720" numCol="1" spcCol="0" rtlCol="0" fromWordArt="0" anchor="ctr" anchorCtr="0" forceAA="0" compatLnSpc="1">
                <a:no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2400" b="0" i="0" u="none" strike="noStrike" kern="0" cap="none" spc="0" normalizeH="0" baseline="0" noProof="0" dirty="0" smtClean="0">
                    <a:ln>
                      <a:noFill/>
                    </a:ln>
                    <a:solidFill>
                      <a:schemeClr val="bg1"/>
                    </a:solidFill>
                    <a:effectLst/>
                    <a:uLnTx/>
                    <a:uFillTx/>
                    <a:cs typeface="+mn-ea"/>
                    <a:sym typeface="+mn-lt"/>
                  </a:rPr>
                  <a:t>12</a:t>
                </a:r>
                <a:endParaRPr kumimoji="0" lang="en-US" sz="2400" b="0" i="0" u="none" strike="noStrike" kern="0" cap="none" spc="0" normalizeH="0" baseline="0" noProof="0" dirty="0">
                  <a:ln>
                    <a:noFill/>
                  </a:ln>
                  <a:solidFill>
                    <a:schemeClr val="bg1"/>
                  </a:solidFill>
                  <a:effectLst/>
                  <a:uLnTx/>
                  <a:uFillTx/>
                  <a:cs typeface="+mn-ea"/>
                  <a:sym typeface="+mn-lt"/>
                </a:endParaRPr>
              </a:p>
            </p:txBody>
          </p:sp>
          <p:grpSp>
            <p:nvGrpSpPr>
              <p:cNvPr id="37" name="组合 36"/>
              <p:cNvGrpSpPr/>
              <p:nvPr/>
            </p:nvGrpSpPr>
            <p:grpSpPr>
              <a:xfrm>
                <a:off x="4006722" y="1498846"/>
                <a:ext cx="10153859" cy="2272405"/>
                <a:chOff x="1163638" y="2561492"/>
                <a:chExt cx="10153859" cy="2487183"/>
              </a:xfrm>
              <a:grpFill/>
              <a:effectLst>
                <a:outerShdw blurRad="190500" dist="127000" dir="2700000" algn="tl" rotWithShape="0">
                  <a:prstClr val="black">
                    <a:alpha val="30000"/>
                  </a:prstClr>
                </a:outerShdw>
              </a:effectLst>
            </p:grpSpPr>
            <p:sp>
              <p:nvSpPr>
                <p:cNvPr id="55" name="矩形 54"/>
                <p:cNvSpPr/>
                <p:nvPr/>
              </p:nvSpPr>
              <p:spPr>
                <a:xfrm>
                  <a:off x="1163638" y="2561492"/>
                  <a:ext cx="10153859" cy="2487183"/>
                </a:xfrm>
                <a:prstGeom prst="rect">
                  <a:avLst/>
                </a:prstGeom>
                <a:noFill/>
                <a:ln w="12700" cap="flat" cmpd="sng" algn="ctr">
                  <a:solidFill>
                    <a:srgbClr val="C2000A"/>
                  </a:solidFill>
                  <a:prstDash val="solid"/>
                  <a:miter lim="800000"/>
                </a:ln>
                <a:effectLst/>
              </p:spPr>
              <p:txBody>
                <a:bodyPr lIns="180000"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3600" b="0" i="0" u="none" strike="noStrike" kern="0" cap="none" spc="0" normalizeH="0" baseline="0" noProof="0" dirty="0">
                    <a:ln>
                      <a:noFill/>
                    </a:ln>
                    <a:solidFill>
                      <a:schemeClr val="tx1">
                        <a:lumMod val="85000"/>
                        <a:lumOff val="15000"/>
                      </a:schemeClr>
                    </a:solidFill>
                    <a:effectLst/>
                    <a:uLnTx/>
                    <a:uFillTx/>
                    <a:cs typeface="+mn-ea"/>
                    <a:sym typeface="+mn-lt"/>
                  </a:endParaRPr>
                </a:p>
              </p:txBody>
            </p:sp>
            <p:sp>
              <p:nvSpPr>
                <p:cNvPr id="56" name="矩形 55"/>
                <p:cNvSpPr/>
                <p:nvPr/>
              </p:nvSpPr>
              <p:spPr>
                <a:xfrm>
                  <a:off x="1163638" y="2849237"/>
                  <a:ext cx="54000" cy="231658"/>
                </a:xfrm>
                <a:prstGeom prst="rect">
                  <a:avLst/>
                </a:prstGeom>
                <a:grp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600" b="0" i="0" u="none" strike="noStrike" kern="0" cap="none" spc="0" normalizeH="0" baseline="0" noProof="0" dirty="0">
                    <a:ln>
                      <a:noFill/>
                    </a:ln>
                    <a:solidFill>
                      <a:schemeClr val="tx1">
                        <a:lumMod val="85000"/>
                        <a:lumOff val="15000"/>
                      </a:schemeClr>
                    </a:solidFill>
                    <a:effectLst/>
                    <a:uLnTx/>
                    <a:uFillTx/>
                    <a:cs typeface="+mn-ea"/>
                    <a:sym typeface="+mn-lt"/>
                  </a:endParaRPr>
                </a:p>
              </p:txBody>
            </p:sp>
          </p:grpSp>
          <p:sp>
            <p:nvSpPr>
              <p:cNvPr id="54" name="矩形 53"/>
              <p:cNvSpPr/>
              <p:nvPr/>
            </p:nvSpPr>
            <p:spPr>
              <a:xfrm>
                <a:off x="4006722" y="1664194"/>
                <a:ext cx="54000" cy="48078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schemeClr val="tx1">
                      <a:lumMod val="85000"/>
                      <a:lumOff val="15000"/>
                    </a:schemeClr>
                  </a:solidFill>
                  <a:effectLst/>
                  <a:uLnTx/>
                  <a:uFillTx/>
                  <a:cs typeface="+mn-ea"/>
                  <a:sym typeface="+mn-lt"/>
                </a:endParaRPr>
              </a:p>
            </p:txBody>
          </p:sp>
        </p:grpSp>
        <p:sp>
          <p:nvSpPr>
            <p:cNvPr id="35" name="矩形 34"/>
            <p:cNvSpPr/>
            <p:nvPr/>
          </p:nvSpPr>
          <p:spPr>
            <a:xfrm>
              <a:off x="1487431" y="2591361"/>
              <a:ext cx="10029880" cy="2062103"/>
            </a:xfrm>
            <a:prstGeom prst="rect">
              <a:avLst/>
            </a:prstGeom>
            <a:noFill/>
            <a:ln>
              <a:noFill/>
            </a:ln>
          </p:spPr>
          <p:txBody>
            <a:bodyPr wrap="square">
              <a:spAutoFit/>
            </a:bodyPr>
            <a:lstStyle/>
            <a:p>
              <a:pPr algn="just">
                <a:buNone/>
              </a:pPr>
              <a:r>
                <a:rPr lang="zh-CN" altLang="en-US" sz="1600" dirty="0">
                  <a:solidFill>
                    <a:srgbClr val="333333"/>
                  </a:solidFill>
                  <a:latin typeface="微软雅黑" panose="020B0503020204020204" pitchFamily="34" charset="-122"/>
                  <a:ea typeface="微软雅黑" panose="020B0503020204020204" pitchFamily="34" charset="-122"/>
                  <a:cs typeface="+mn-ea"/>
                  <a:sym typeface="+mn-lt"/>
                </a:rPr>
                <a:t>今年</a:t>
              </a:r>
              <a:r>
                <a:rPr lang="en-US" altLang="zh-CN" sz="1600" dirty="0">
                  <a:solidFill>
                    <a:srgbClr val="333333"/>
                  </a:solidFill>
                  <a:latin typeface="微软雅黑" panose="020B0503020204020204" pitchFamily="34" charset="-122"/>
                  <a:ea typeface="微软雅黑" panose="020B0503020204020204" pitchFamily="34" charset="-122"/>
                  <a:cs typeface="+mn-ea"/>
                  <a:sym typeface="+mn-lt"/>
                </a:rPr>
                <a:t>4</a:t>
              </a:r>
              <a:r>
                <a:rPr lang="zh-CN" altLang="en-US" sz="1600" dirty="0">
                  <a:solidFill>
                    <a:srgbClr val="333333"/>
                  </a:solidFill>
                  <a:latin typeface="微软雅黑" panose="020B0503020204020204" pitchFamily="34" charset="-122"/>
                  <a:ea typeface="微软雅黑" panose="020B0503020204020204" pitchFamily="34" charset="-122"/>
                  <a:cs typeface="+mn-ea"/>
                  <a:sym typeface="+mn-lt"/>
                </a:rPr>
                <a:t>月</a:t>
              </a:r>
              <a:r>
                <a:rPr lang="en-US" altLang="zh-CN" sz="1600" dirty="0">
                  <a:solidFill>
                    <a:srgbClr val="333333"/>
                  </a:solidFill>
                  <a:latin typeface="微软雅黑" panose="020B0503020204020204" pitchFamily="34" charset="-122"/>
                  <a:ea typeface="微软雅黑" panose="020B0503020204020204" pitchFamily="34" charset="-122"/>
                  <a:cs typeface="+mn-ea"/>
                  <a:sym typeface="+mn-lt"/>
                </a:rPr>
                <a:t>19</a:t>
              </a:r>
              <a:r>
                <a:rPr lang="zh-CN" altLang="en-US" sz="1600" dirty="0">
                  <a:solidFill>
                    <a:srgbClr val="333333"/>
                  </a:solidFill>
                  <a:latin typeface="微软雅黑" panose="020B0503020204020204" pitchFamily="34" charset="-122"/>
                  <a:ea typeface="微软雅黑" panose="020B0503020204020204" pitchFamily="34" charset="-122"/>
                  <a:cs typeface="+mn-ea"/>
                  <a:sym typeface="+mn-lt"/>
                </a:rPr>
                <a:t>日，习近平总书记在清华大学考察时指出：“当代中国青年是与新时代同向同行、共同前进的一代，生逢盛世，肩负重任。广大青年要爱国爱民，从党史学习中激发信仰、获得启发、汲取力量，不断坚定‘四个自信’，不断增强做中国人的志气、骨气、底气，树立为祖国为人民永久奋斗、赤诚奉献的坚定理想。要锤炼品德，自觉树立和践行社会主义核心价值观，自觉用中华优秀传统文化、革命文化、社会主义先进文化培根铸魂、启智润心，加强道德修养，明辨是非曲直，增强自我定力，矢志追求更有高度、更有境界、更有品位的人生。要勇于创新，深刻理解把握时代潮流和国家需要，敢为人先、敢于突破，以聪明才智贡献国家，以开拓进取服务社会。要实学实干，脚踏实地、埋头苦干，孜孜不倦、如饥似渴，在攀登知识高峰中追求卓越，在肩负时代重任时行胜于言，在真刀真枪的实干中成就一番事业。”</a:t>
              </a:r>
              <a:endParaRPr lang="zh-CN" altLang="en-US" sz="1600" dirty="0">
                <a:solidFill>
                  <a:srgbClr val="333333"/>
                </a:solidFill>
                <a:latin typeface="微软雅黑" panose="020B0503020204020204" pitchFamily="34" charset="-122"/>
                <a:ea typeface="微软雅黑" panose="020B0503020204020204" pitchFamily="34" charset="-122"/>
                <a:cs typeface="+mn-ea"/>
                <a:sym typeface="+mn-lt"/>
              </a:endParaRPr>
            </a:p>
          </p:txBody>
        </p:sp>
      </p:grpSp>
    </p:spTree>
  </p:cSld>
  <p:clrMapOvr>
    <a:masterClrMapping/>
  </p:clrMapOvr>
  <p:transition>
    <p:pull/>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文本框 7"/>
          <p:cNvSpPr txBox="1"/>
          <p:nvPr/>
        </p:nvSpPr>
        <p:spPr>
          <a:xfrm>
            <a:off x="579422" y="47625"/>
            <a:ext cx="11291179" cy="521970"/>
          </a:xfrm>
          <a:prstGeom prst="rect">
            <a:avLst/>
          </a:prstGeom>
          <a:noFill/>
          <a:ln>
            <a:noFill/>
          </a:ln>
        </p:spPr>
        <p:txBody>
          <a:bodyPr wrap="square" rtlCol="0">
            <a:spAutoFit/>
          </a:bodyPr>
          <a:lstStyle/>
          <a:p>
            <a:r>
              <a:rPr lang="zh-CN" altLang="en-US" sz="2800" b="1" dirty="0">
                <a:solidFill>
                  <a:schemeClr val="bg1"/>
                </a:solidFill>
                <a:effectLst>
                  <a:outerShdw blurRad="38100" dist="38100" dir="2700000" algn="tl">
                    <a:srgbClr val="000000">
                      <a:alpha val="43137"/>
                    </a:srgbClr>
                  </a:outerShdw>
                </a:effectLst>
                <a:latin typeface="微软雅黑" panose="020B0503020204020204" pitchFamily="82" charset="2"/>
                <a:ea typeface="微软雅黑" panose="020B0503020204020204" pitchFamily="82" charset="2"/>
              </a:rPr>
              <a:t>习近平总书记关于青年工作重要论述综述</a:t>
            </a:r>
            <a:endParaRPr lang="zh-CN" altLang="en-US" sz="2800" b="1" dirty="0">
              <a:solidFill>
                <a:schemeClr val="bg1"/>
              </a:solidFill>
              <a:effectLst>
                <a:outerShdw blurRad="38100" dist="38100" dir="2700000" algn="tl">
                  <a:srgbClr val="000000">
                    <a:alpha val="43137"/>
                  </a:srgbClr>
                </a:outerShdw>
              </a:effectLst>
              <a:latin typeface="微软雅黑" panose="020B0503020204020204" pitchFamily="82" charset="2"/>
              <a:ea typeface="微软雅黑" panose="020B0503020204020204" pitchFamily="82" charset="2"/>
            </a:endParaRPr>
          </a:p>
        </p:txBody>
      </p:sp>
      <p:grpSp>
        <p:nvGrpSpPr>
          <p:cNvPr id="3" name="组合 2"/>
          <p:cNvGrpSpPr/>
          <p:nvPr/>
        </p:nvGrpSpPr>
        <p:grpSpPr>
          <a:xfrm>
            <a:off x="674689" y="686827"/>
            <a:ext cx="10842622" cy="908496"/>
            <a:chOff x="322346" y="2805338"/>
            <a:chExt cx="10842622" cy="908496"/>
          </a:xfrm>
        </p:grpSpPr>
        <p:sp>
          <p:nvSpPr>
            <p:cNvPr id="4" name="Aitds3"/>
            <p:cNvSpPr>
              <a:spLocks noChangeArrowheads="1"/>
            </p:cNvSpPr>
            <p:nvPr>
              <p:custDataLst>
                <p:tags r:id="rId1"/>
              </p:custDataLst>
            </p:nvPr>
          </p:nvSpPr>
          <p:spPr bwMode="auto">
            <a:xfrm>
              <a:off x="414926" y="2924945"/>
              <a:ext cx="10657462" cy="669282"/>
            </a:xfrm>
            <a:prstGeom prst="rect">
              <a:avLst/>
            </a:prstGeom>
            <a:noFill/>
            <a:ln w="9525">
              <a:solidFill>
                <a:srgbClr val="B8B8B8"/>
              </a:solidFill>
              <a:miter lim="800000"/>
            </a:ln>
          </p:spPr>
          <p:txBody>
            <a:bodyPr/>
            <a:lstStyle/>
            <a:p>
              <a:pPr marL="0" marR="0" lvl="0" indent="0" algn="l" defTabSz="1188085" rtl="0" eaLnBrk="1" fontAlgn="auto" latinLnBrk="0" hangingPunct="1">
                <a:lnSpc>
                  <a:spcPct val="100000"/>
                </a:lnSpc>
                <a:spcBef>
                  <a:spcPts val="0"/>
                </a:spcBef>
                <a:spcAft>
                  <a:spcPts val="0"/>
                </a:spcAft>
                <a:buClrTx/>
                <a:buSzTx/>
                <a:buFontTx/>
                <a:buNone/>
                <a:defRPr/>
              </a:pPr>
              <a:endParaRPr kumimoji="0" lang="zh-CN" altLang="en-US" sz="2340" b="0" i="0" u="none" strike="noStrike" kern="0" cap="none" spc="0" normalizeH="0" baseline="0" noProof="0">
                <a:ln>
                  <a:noFill/>
                </a:ln>
                <a:solidFill>
                  <a:sysClr val="windowText" lastClr="000000"/>
                </a:solidFill>
                <a:effectLst/>
                <a:uLnTx/>
                <a:uFillTx/>
                <a:latin typeface="思源黑体 CN Normal" panose="020B0400000000000000" pitchFamily="34" charset="-122"/>
                <a:ea typeface="思源黑体 CN Normal" panose="020B0400000000000000" pitchFamily="34" charset="-122"/>
                <a:cs typeface="+mn-cs"/>
                <a:sym typeface="思源黑体 CN Normal" panose="020B0400000000000000" pitchFamily="34" charset="-122"/>
              </a:endParaRPr>
            </a:p>
          </p:txBody>
        </p:sp>
        <p:sp>
          <p:nvSpPr>
            <p:cNvPr id="5" name="Aitds4"/>
            <p:cNvSpPr txBox="1">
              <a:spLocks noChangeArrowheads="1"/>
            </p:cNvSpPr>
            <p:nvPr>
              <p:custDataLst>
                <p:tags r:id="rId2"/>
              </p:custDataLst>
            </p:nvPr>
          </p:nvSpPr>
          <p:spPr bwMode="auto">
            <a:xfrm>
              <a:off x="570329" y="3044810"/>
              <a:ext cx="10328509" cy="4303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lvl="0" indent="457200" algn="just" eaLnBrk="1" fontAlgn="auto">
                <a:lnSpc>
                  <a:spcPct val="120000"/>
                </a:lnSpc>
                <a:spcBef>
                  <a:spcPts val="0"/>
                </a:spcBef>
                <a:spcAft>
                  <a:spcPts val="0"/>
                </a:spcAft>
                <a:defRPr/>
              </a:pPr>
              <a:r>
                <a:rPr lang="zh-CN" altLang="en-US" sz="2000" b="1" dirty="0">
                  <a:latin typeface="微软雅黑" panose="020B0503020204020204" pitchFamily="34" charset="-122"/>
                  <a:ea typeface="微软雅黑" panose="020B0503020204020204" pitchFamily="34" charset="-122"/>
                  <a:cs typeface="思源黑体 Light" panose="020B0300000000000000" charset="-122"/>
                  <a:sym typeface="思源黑体 CN Normal" panose="020B0400000000000000" pitchFamily="34" charset="-122"/>
                </a:rPr>
                <a:t>青年理想远大、信念坚定，是一个国家、一个民族无坚不摧的前进</a:t>
              </a:r>
              <a:r>
                <a:rPr lang="zh-CN" altLang="en-US" sz="2000" b="1" dirty="0" smtClean="0">
                  <a:latin typeface="微软雅黑" panose="020B0503020204020204" pitchFamily="34" charset="-122"/>
                  <a:ea typeface="微软雅黑" panose="020B0503020204020204" pitchFamily="34" charset="-122"/>
                  <a:cs typeface="思源黑体 Light" panose="020B0300000000000000" charset="-122"/>
                  <a:sym typeface="思源黑体 CN Normal" panose="020B0400000000000000" pitchFamily="34" charset="-122"/>
                </a:rPr>
                <a:t>动力</a:t>
              </a:r>
              <a:endParaRPr lang="zh-CN" altLang="en-US" sz="2000" b="1" dirty="0">
                <a:latin typeface="微软雅黑" panose="020B0503020204020204" pitchFamily="34" charset="-122"/>
                <a:ea typeface="微软雅黑" panose="020B0503020204020204" pitchFamily="34" charset="-122"/>
                <a:cs typeface="思源黑体 Light" panose="020B0300000000000000" charset="-122"/>
                <a:sym typeface="思源黑体 CN Normal" panose="020B0400000000000000" pitchFamily="34" charset="-122"/>
              </a:endParaRPr>
            </a:p>
          </p:txBody>
        </p:sp>
        <p:sp>
          <p:nvSpPr>
            <p:cNvPr id="6" name="Aitds5"/>
            <p:cNvSpPr/>
            <p:nvPr>
              <p:custDataLst>
                <p:tags r:id="rId3"/>
              </p:custDataLst>
            </p:nvPr>
          </p:nvSpPr>
          <p:spPr bwMode="auto">
            <a:xfrm>
              <a:off x="322346" y="2805338"/>
              <a:ext cx="686769" cy="688832"/>
            </a:xfrm>
            <a:custGeom>
              <a:avLst/>
              <a:gdLst>
                <a:gd name="T0" fmla="*/ 0 w 1446"/>
                <a:gd name="T1" fmla="*/ 0 h 1446"/>
                <a:gd name="T2" fmla="*/ 2147483647 w 1446"/>
                <a:gd name="T3" fmla="*/ 0 h 1446"/>
                <a:gd name="T4" fmla="*/ 2147483647 w 1446"/>
                <a:gd name="T5" fmla="*/ 2147483647 h 1446"/>
                <a:gd name="T6" fmla="*/ 2147483647 w 1446"/>
                <a:gd name="T7" fmla="*/ 2147483647 h 1446"/>
                <a:gd name="T8" fmla="*/ 2147483647 w 1446"/>
                <a:gd name="T9" fmla="*/ 2147483647 h 1446"/>
                <a:gd name="T10" fmla="*/ 0 w 1446"/>
                <a:gd name="T11" fmla="*/ 2147483647 h 1446"/>
                <a:gd name="T12" fmla="*/ 0 w 1446"/>
                <a:gd name="T13" fmla="*/ 0 h 144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446" h="1446">
                  <a:moveTo>
                    <a:pt x="0" y="0"/>
                  </a:moveTo>
                  <a:lnTo>
                    <a:pt x="1446" y="0"/>
                  </a:lnTo>
                  <a:lnTo>
                    <a:pt x="1446" y="458"/>
                  </a:lnTo>
                  <a:lnTo>
                    <a:pt x="438" y="458"/>
                  </a:lnTo>
                  <a:lnTo>
                    <a:pt x="438" y="1446"/>
                  </a:lnTo>
                  <a:lnTo>
                    <a:pt x="0" y="1446"/>
                  </a:lnTo>
                  <a:lnTo>
                    <a:pt x="0" y="0"/>
                  </a:lnTo>
                  <a:close/>
                </a:path>
              </a:pathLst>
            </a:custGeom>
            <a:solidFill>
              <a:srgbClr val="A40102"/>
            </a:solidFill>
            <a:ln>
              <a:noFill/>
            </a:ln>
          </p:spPr>
          <p:txBody>
            <a:bodyPr/>
            <a:lstStyle/>
            <a:p>
              <a:pPr marL="0" marR="0" lvl="0" indent="0" algn="l" defTabSz="1188085" rtl="0" eaLnBrk="1" fontAlgn="auto" latinLnBrk="0" hangingPunct="1">
                <a:lnSpc>
                  <a:spcPct val="100000"/>
                </a:lnSpc>
                <a:spcBef>
                  <a:spcPts val="0"/>
                </a:spcBef>
                <a:spcAft>
                  <a:spcPts val="0"/>
                </a:spcAft>
                <a:buClrTx/>
                <a:buSzTx/>
                <a:buFontTx/>
                <a:buNone/>
                <a:defRPr/>
              </a:pPr>
              <a:endParaRPr kumimoji="0" lang="zh-CN" altLang="en-US" sz="2340" b="0" i="0" u="none" strike="noStrike" kern="0" cap="none" spc="0" normalizeH="0" baseline="0" noProof="0">
                <a:ln>
                  <a:noFill/>
                </a:ln>
                <a:solidFill>
                  <a:sysClr val="windowText" lastClr="000000"/>
                </a:solidFill>
                <a:effectLst/>
                <a:uLnTx/>
                <a:uFillTx/>
                <a:latin typeface="思源黑体 CN Normal" panose="020B0400000000000000" pitchFamily="34" charset="-122"/>
                <a:ea typeface="思源黑体 CN Normal" panose="020B0400000000000000" pitchFamily="34" charset="-122"/>
                <a:cs typeface="+mn-cs"/>
                <a:sym typeface="思源黑体 CN Normal" panose="020B0400000000000000" pitchFamily="34" charset="-122"/>
              </a:endParaRPr>
            </a:p>
          </p:txBody>
        </p:sp>
        <p:sp>
          <p:nvSpPr>
            <p:cNvPr id="7" name="Aitds6"/>
            <p:cNvSpPr/>
            <p:nvPr>
              <p:custDataLst>
                <p:tags r:id="rId4"/>
              </p:custDataLst>
            </p:nvPr>
          </p:nvSpPr>
          <p:spPr bwMode="auto">
            <a:xfrm flipH="1" flipV="1">
              <a:off x="10478197" y="3025002"/>
              <a:ext cx="686771" cy="688832"/>
            </a:xfrm>
            <a:custGeom>
              <a:avLst/>
              <a:gdLst>
                <a:gd name="T0" fmla="*/ 0 w 1446"/>
                <a:gd name="T1" fmla="*/ 0 h 1446"/>
                <a:gd name="T2" fmla="*/ 2147483647 w 1446"/>
                <a:gd name="T3" fmla="*/ 0 h 1446"/>
                <a:gd name="T4" fmla="*/ 2147483647 w 1446"/>
                <a:gd name="T5" fmla="*/ 2147483647 h 1446"/>
                <a:gd name="T6" fmla="*/ 2147483647 w 1446"/>
                <a:gd name="T7" fmla="*/ 2147483647 h 1446"/>
                <a:gd name="T8" fmla="*/ 2147483647 w 1446"/>
                <a:gd name="T9" fmla="*/ 2147483647 h 1446"/>
                <a:gd name="T10" fmla="*/ 0 w 1446"/>
                <a:gd name="T11" fmla="*/ 2147483647 h 1446"/>
                <a:gd name="T12" fmla="*/ 0 w 1446"/>
                <a:gd name="T13" fmla="*/ 0 h 144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446" h="1446">
                  <a:moveTo>
                    <a:pt x="0" y="0"/>
                  </a:moveTo>
                  <a:lnTo>
                    <a:pt x="1446" y="0"/>
                  </a:lnTo>
                  <a:lnTo>
                    <a:pt x="1446" y="458"/>
                  </a:lnTo>
                  <a:lnTo>
                    <a:pt x="438" y="458"/>
                  </a:lnTo>
                  <a:lnTo>
                    <a:pt x="438" y="1446"/>
                  </a:lnTo>
                  <a:lnTo>
                    <a:pt x="0" y="1446"/>
                  </a:lnTo>
                  <a:lnTo>
                    <a:pt x="0" y="0"/>
                  </a:lnTo>
                  <a:close/>
                </a:path>
              </a:pathLst>
            </a:custGeom>
            <a:solidFill>
              <a:srgbClr val="A40102"/>
            </a:solidFill>
            <a:ln>
              <a:noFill/>
            </a:ln>
          </p:spPr>
          <p:txBody>
            <a:bodyPr/>
            <a:lstStyle/>
            <a:p>
              <a:pPr marL="0" marR="0" lvl="0" indent="0" algn="l" defTabSz="1188085" rtl="0" eaLnBrk="1" fontAlgn="auto" latinLnBrk="0" hangingPunct="1">
                <a:lnSpc>
                  <a:spcPct val="100000"/>
                </a:lnSpc>
                <a:spcBef>
                  <a:spcPts val="0"/>
                </a:spcBef>
                <a:spcAft>
                  <a:spcPts val="0"/>
                </a:spcAft>
                <a:buClrTx/>
                <a:buSzTx/>
                <a:buFontTx/>
                <a:buNone/>
                <a:defRPr/>
              </a:pPr>
              <a:endParaRPr kumimoji="0" lang="zh-CN" altLang="en-US" sz="2340" b="0" i="0" u="none" strike="noStrike" kern="0" cap="none" spc="0" normalizeH="0" baseline="0" noProof="0">
                <a:ln>
                  <a:noFill/>
                </a:ln>
                <a:solidFill>
                  <a:sysClr val="windowText" lastClr="000000"/>
                </a:solidFill>
                <a:effectLst/>
                <a:uLnTx/>
                <a:uFillTx/>
                <a:latin typeface="思源黑体 CN Normal" panose="020B0400000000000000" pitchFamily="34" charset="-122"/>
                <a:ea typeface="思源黑体 CN Normal" panose="020B0400000000000000" pitchFamily="34" charset="-122"/>
                <a:cs typeface="+mn-cs"/>
                <a:sym typeface="思源黑体 CN Normal" panose="020B0400000000000000" pitchFamily="34" charset="-122"/>
              </a:endParaRPr>
            </a:p>
          </p:txBody>
        </p:sp>
      </p:grpSp>
      <p:sp>
        <p:nvSpPr>
          <p:cNvPr id="9" name="矩形 23"/>
          <p:cNvSpPr>
            <a:spLocks noChangeArrowheads="1"/>
          </p:cNvSpPr>
          <p:nvPr/>
        </p:nvSpPr>
        <p:spPr bwMode="auto">
          <a:xfrm>
            <a:off x="679793" y="1698818"/>
            <a:ext cx="10842622" cy="391883"/>
          </a:xfrm>
          <a:prstGeom prst="rect">
            <a:avLst/>
          </a:prstGeom>
          <a:noFill/>
          <a:ln w="28575">
            <a:noFill/>
            <a:prstDash val="sysDash"/>
            <a:miter lim="800000"/>
          </a:ln>
          <a:extLst>
            <a:ext uri="{909E8E84-426E-40DD-AFC4-6F175D3DCCD1}">
              <a14:hiddenFill xmlns:a14="http://schemas.microsoft.com/office/drawing/2010/main">
                <a:solidFill>
                  <a:srgbClr val="FFFFFF"/>
                </a:solidFill>
              </a14:hiddenFill>
            </a:ext>
          </a:ex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eaLnBrk="0" hangingPunct="0">
              <a:defRPr>
                <a:solidFill>
                  <a:schemeClr val="tx1"/>
                </a:solidFill>
                <a:latin typeface="Arial" panose="020B0604020202020204" pitchFamily="34" charset="0"/>
                <a:ea typeface="宋体" panose="02010600030101010101" pitchFamily="2" charset="-122"/>
              </a:defRPr>
            </a:lvl2pPr>
            <a:lvl3pPr eaLnBrk="0" hangingPunct="0">
              <a:defRPr>
                <a:solidFill>
                  <a:schemeClr val="tx1"/>
                </a:solidFill>
                <a:latin typeface="Arial" panose="020B0604020202020204" pitchFamily="34" charset="0"/>
                <a:ea typeface="宋体" panose="02010600030101010101" pitchFamily="2" charset="-122"/>
              </a:defRPr>
            </a:lvl3pPr>
            <a:lvl4pPr eaLnBrk="0" hangingPunct="0">
              <a:defRPr>
                <a:solidFill>
                  <a:schemeClr val="tx1"/>
                </a:solidFill>
                <a:latin typeface="Arial" panose="020B0604020202020204" pitchFamily="34" charset="0"/>
                <a:ea typeface="宋体" panose="02010600030101010101" pitchFamily="2" charset="-122"/>
              </a:defRPr>
            </a:lvl4pPr>
            <a:lvl5pPr eaLnBrk="0" hangingPunct="0">
              <a:defRPr>
                <a:solidFill>
                  <a:schemeClr val="tx1"/>
                </a:solidFill>
                <a:latin typeface="Arial" panose="020B0604020202020204" pitchFamily="34" charset="0"/>
                <a:ea typeface="宋体" panose="02010600030101010101" pitchFamily="2" charset="-122"/>
              </a:defRPr>
            </a:lvl5pPr>
            <a:lvl6pPr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zh-CN" altLang="en-US" sz="2400" b="1" dirty="0">
                <a:solidFill>
                  <a:srgbClr val="C00000"/>
                </a:solidFill>
                <a:latin typeface="微软雅黑" panose="020B0503020204020204" pitchFamily="34" charset="-122"/>
                <a:ea typeface="微软雅黑" panose="020B0503020204020204" pitchFamily="34" charset="-122"/>
                <a:sym typeface="宋体" panose="02010600030101010101" pitchFamily="2" charset="-122"/>
              </a:rPr>
              <a:t>理想指引人生方向，信念决定事业成败。青年的理想信念关乎国家未来。</a:t>
            </a:r>
            <a:endParaRPr lang="zh-CN" altLang="zh-CN" sz="2400" b="1" dirty="0">
              <a:solidFill>
                <a:srgbClr val="C00000"/>
              </a:solidFill>
              <a:latin typeface="微软雅黑" panose="020B0503020204020204" pitchFamily="34" charset="-122"/>
              <a:ea typeface="微软雅黑" panose="020B0503020204020204" pitchFamily="34" charset="-122"/>
              <a:sym typeface="宋体" panose="02010600030101010101" pitchFamily="2" charset="-122"/>
            </a:endParaRPr>
          </a:p>
        </p:txBody>
      </p:sp>
      <p:grpSp>
        <p:nvGrpSpPr>
          <p:cNvPr id="2" name="组合 1"/>
          <p:cNvGrpSpPr/>
          <p:nvPr/>
        </p:nvGrpSpPr>
        <p:grpSpPr>
          <a:xfrm>
            <a:off x="705776" y="2346579"/>
            <a:ext cx="10780448" cy="1273309"/>
            <a:chOff x="736863" y="2487478"/>
            <a:chExt cx="10780448" cy="1273309"/>
          </a:xfrm>
        </p:grpSpPr>
        <p:grpSp>
          <p:nvGrpSpPr>
            <p:cNvPr id="16" name="组合 15"/>
            <p:cNvGrpSpPr/>
            <p:nvPr/>
          </p:nvGrpSpPr>
          <p:grpSpPr>
            <a:xfrm>
              <a:off x="736863" y="2487478"/>
              <a:ext cx="10780448" cy="1273309"/>
              <a:chOff x="3380133" y="1498847"/>
              <a:chExt cx="10780448" cy="1273309"/>
            </a:xfrm>
            <a:solidFill>
              <a:srgbClr val="C2000A"/>
            </a:solidFill>
          </p:grpSpPr>
          <p:sp>
            <p:nvSpPr>
              <p:cNvPr id="17" name="椭圆 16"/>
              <p:cNvSpPr/>
              <p:nvPr/>
            </p:nvSpPr>
            <p:spPr>
              <a:xfrm>
                <a:off x="3380133" y="1664194"/>
                <a:ext cx="480786" cy="480786"/>
              </a:xfrm>
              <a:prstGeom prst="ellipse">
                <a:avLst/>
              </a:prstGeom>
              <a:grpFill/>
              <a:ln w="7620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2400" b="0" i="0" u="none" strike="noStrike" kern="0" cap="none" spc="0" normalizeH="0" baseline="0" noProof="0" dirty="0">
                    <a:ln>
                      <a:noFill/>
                    </a:ln>
                    <a:solidFill>
                      <a:schemeClr val="bg1"/>
                    </a:solidFill>
                    <a:effectLst/>
                    <a:uLnTx/>
                    <a:uFillTx/>
                    <a:cs typeface="+mn-ea"/>
                    <a:sym typeface="+mn-lt"/>
                  </a:rPr>
                  <a:t>1</a:t>
                </a:r>
                <a:endParaRPr kumimoji="0" lang="en-US" sz="2400" b="0" i="0" u="none" strike="noStrike" kern="0" cap="none" spc="0" normalizeH="0" baseline="0" noProof="0" dirty="0">
                  <a:ln>
                    <a:noFill/>
                  </a:ln>
                  <a:solidFill>
                    <a:schemeClr val="bg1"/>
                  </a:solidFill>
                  <a:effectLst/>
                  <a:uLnTx/>
                  <a:uFillTx/>
                  <a:cs typeface="+mn-ea"/>
                  <a:sym typeface="+mn-lt"/>
                </a:endParaRPr>
              </a:p>
            </p:txBody>
          </p:sp>
          <p:grpSp>
            <p:nvGrpSpPr>
              <p:cNvPr id="18" name="组合 17"/>
              <p:cNvGrpSpPr/>
              <p:nvPr/>
            </p:nvGrpSpPr>
            <p:grpSpPr>
              <a:xfrm>
                <a:off x="4006722" y="1498847"/>
                <a:ext cx="10153859" cy="1273309"/>
                <a:chOff x="1163638" y="2561493"/>
                <a:chExt cx="10153859" cy="1393657"/>
              </a:xfrm>
              <a:grpFill/>
              <a:effectLst>
                <a:outerShdw blurRad="190500" dist="127000" dir="2700000" algn="tl" rotWithShape="0">
                  <a:prstClr val="black">
                    <a:alpha val="30000"/>
                  </a:prstClr>
                </a:outerShdw>
              </a:effectLst>
            </p:grpSpPr>
            <p:sp>
              <p:nvSpPr>
                <p:cNvPr id="20" name="矩形 19"/>
                <p:cNvSpPr/>
                <p:nvPr/>
              </p:nvSpPr>
              <p:spPr>
                <a:xfrm>
                  <a:off x="1163638" y="2561493"/>
                  <a:ext cx="10153859" cy="1393657"/>
                </a:xfrm>
                <a:prstGeom prst="rect">
                  <a:avLst/>
                </a:prstGeom>
                <a:noFill/>
                <a:ln w="12700" cap="flat" cmpd="sng" algn="ctr">
                  <a:solidFill>
                    <a:srgbClr val="C2000A"/>
                  </a:solidFill>
                  <a:prstDash val="solid"/>
                  <a:miter lim="800000"/>
                </a:ln>
                <a:effectLst/>
              </p:spPr>
              <p:txBody>
                <a:bodyPr lIns="180000"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3600" b="0" i="0" u="none" strike="noStrike" kern="0" cap="none" spc="0" normalizeH="0" baseline="0" noProof="0" dirty="0">
                    <a:ln>
                      <a:noFill/>
                    </a:ln>
                    <a:solidFill>
                      <a:schemeClr val="tx1">
                        <a:lumMod val="85000"/>
                        <a:lumOff val="15000"/>
                      </a:schemeClr>
                    </a:solidFill>
                    <a:effectLst/>
                    <a:uLnTx/>
                    <a:uFillTx/>
                    <a:cs typeface="+mn-ea"/>
                    <a:sym typeface="+mn-lt"/>
                  </a:endParaRPr>
                </a:p>
              </p:txBody>
            </p:sp>
            <p:sp>
              <p:nvSpPr>
                <p:cNvPr id="21" name="矩形 20"/>
                <p:cNvSpPr/>
                <p:nvPr/>
              </p:nvSpPr>
              <p:spPr>
                <a:xfrm>
                  <a:off x="1163638" y="2849237"/>
                  <a:ext cx="54000" cy="231658"/>
                </a:xfrm>
                <a:prstGeom prst="rect">
                  <a:avLst/>
                </a:prstGeom>
                <a:grp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600" b="0" i="0" u="none" strike="noStrike" kern="0" cap="none" spc="0" normalizeH="0" baseline="0" noProof="0" dirty="0">
                    <a:ln>
                      <a:noFill/>
                    </a:ln>
                    <a:solidFill>
                      <a:schemeClr val="tx1">
                        <a:lumMod val="85000"/>
                        <a:lumOff val="15000"/>
                      </a:schemeClr>
                    </a:solidFill>
                    <a:effectLst/>
                    <a:uLnTx/>
                    <a:uFillTx/>
                    <a:cs typeface="+mn-ea"/>
                    <a:sym typeface="+mn-lt"/>
                  </a:endParaRPr>
                </a:p>
              </p:txBody>
            </p:sp>
          </p:grpSp>
          <p:sp>
            <p:nvSpPr>
              <p:cNvPr id="19" name="矩形 18"/>
              <p:cNvSpPr/>
              <p:nvPr/>
            </p:nvSpPr>
            <p:spPr>
              <a:xfrm>
                <a:off x="4006722" y="1664194"/>
                <a:ext cx="54000" cy="48078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schemeClr val="tx1">
                      <a:lumMod val="85000"/>
                      <a:lumOff val="15000"/>
                    </a:schemeClr>
                  </a:solidFill>
                  <a:effectLst/>
                  <a:uLnTx/>
                  <a:uFillTx/>
                  <a:cs typeface="+mn-ea"/>
                  <a:sym typeface="+mn-lt"/>
                </a:endParaRPr>
              </a:p>
            </p:txBody>
          </p:sp>
        </p:grpSp>
        <p:sp>
          <p:nvSpPr>
            <p:cNvPr id="22" name="矩形 21"/>
            <p:cNvSpPr/>
            <p:nvPr/>
          </p:nvSpPr>
          <p:spPr>
            <a:xfrm>
              <a:off x="1487431" y="2591361"/>
              <a:ext cx="10029880" cy="1077218"/>
            </a:xfrm>
            <a:prstGeom prst="rect">
              <a:avLst/>
            </a:prstGeom>
            <a:noFill/>
            <a:ln>
              <a:noFill/>
            </a:ln>
          </p:spPr>
          <p:txBody>
            <a:bodyPr wrap="square">
              <a:spAutoFit/>
            </a:bodyPr>
            <a:lstStyle/>
            <a:p>
              <a:pPr algn="just">
                <a:buNone/>
              </a:pPr>
              <a:r>
                <a:rPr lang="en-US" altLang="zh-CN" sz="1600" dirty="0">
                  <a:solidFill>
                    <a:srgbClr val="333333"/>
                  </a:solidFill>
                  <a:latin typeface="微软雅黑" panose="020B0503020204020204" pitchFamily="34" charset="-122"/>
                  <a:ea typeface="微软雅黑" panose="020B0503020204020204" pitchFamily="34" charset="-122"/>
                  <a:cs typeface="+mn-ea"/>
                  <a:sym typeface="+mn-lt"/>
                </a:rPr>
                <a:t>2013</a:t>
              </a:r>
              <a:r>
                <a:rPr lang="zh-CN" altLang="en-US" sz="1600" dirty="0">
                  <a:solidFill>
                    <a:srgbClr val="333333"/>
                  </a:solidFill>
                  <a:latin typeface="微软雅黑" panose="020B0503020204020204" pitchFamily="34" charset="-122"/>
                  <a:ea typeface="微软雅黑" panose="020B0503020204020204" pitchFamily="34" charset="-122"/>
                  <a:cs typeface="+mn-ea"/>
                  <a:sym typeface="+mn-lt"/>
                </a:rPr>
                <a:t>年</a:t>
              </a:r>
              <a:r>
                <a:rPr lang="en-US" altLang="zh-CN" sz="1600" dirty="0">
                  <a:solidFill>
                    <a:srgbClr val="333333"/>
                  </a:solidFill>
                  <a:latin typeface="微软雅黑" panose="020B0503020204020204" pitchFamily="34" charset="-122"/>
                  <a:ea typeface="微软雅黑" panose="020B0503020204020204" pitchFamily="34" charset="-122"/>
                  <a:cs typeface="+mn-ea"/>
                  <a:sym typeface="+mn-lt"/>
                </a:rPr>
                <a:t>5</a:t>
              </a:r>
              <a:r>
                <a:rPr lang="zh-CN" altLang="en-US" sz="1600" dirty="0">
                  <a:solidFill>
                    <a:srgbClr val="333333"/>
                  </a:solidFill>
                  <a:latin typeface="微软雅黑" panose="020B0503020204020204" pitchFamily="34" charset="-122"/>
                  <a:ea typeface="微软雅黑" panose="020B0503020204020204" pitchFamily="34" charset="-122"/>
                  <a:cs typeface="+mn-ea"/>
                  <a:sym typeface="+mn-lt"/>
                </a:rPr>
                <a:t>月</a:t>
              </a:r>
              <a:r>
                <a:rPr lang="en-US" altLang="zh-CN" sz="1600" dirty="0">
                  <a:solidFill>
                    <a:srgbClr val="333333"/>
                  </a:solidFill>
                  <a:latin typeface="微软雅黑" panose="020B0503020204020204" pitchFamily="34" charset="-122"/>
                  <a:ea typeface="微软雅黑" panose="020B0503020204020204" pitchFamily="34" charset="-122"/>
                  <a:cs typeface="+mn-ea"/>
                  <a:sym typeface="+mn-lt"/>
                </a:rPr>
                <a:t>2</a:t>
              </a:r>
              <a:r>
                <a:rPr lang="zh-CN" altLang="en-US" sz="1600" dirty="0">
                  <a:solidFill>
                    <a:srgbClr val="333333"/>
                  </a:solidFill>
                  <a:latin typeface="微软雅黑" panose="020B0503020204020204" pitchFamily="34" charset="-122"/>
                  <a:ea typeface="微软雅黑" panose="020B0503020204020204" pitchFamily="34" charset="-122"/>
                  <a:cs typeface="+mn-ea"/>
                  <a:sym typeface="+mn-lt"/>
                </a:rPr>
                <a:t>日，习近平总书记给北京大学学生回信勉励当代青年：“中国梦是国家的梦、民族的梦，也是包括广大青年在内的每个中国人的梦。‘得其大者可以兼其小。’只有把人生理想融入国家和民族的事业中，才能最终成就一番事业。希望你们珍惜韶华、奋发有为，勇做走在时代前面的奋进者、开拓者、奉献者，努力使自己成为祖国建设的有用之才、栋梁之材，为实现中国梦奉献智慧和力量。”</a:t>
              </a:r>
              <a:endParaRPr lang="zh-CN" altLang="en-US" sz="1600" dirty="0">
                <a:solidFill>
                  <a:srgbClr val="333333"/>
                </a:solidFill>
                <a:latin typeface="微软雅黑" panose="020B0503020204020204" pitchFamily="34" charset="-122"/>
                <a:ea typeface="微软雅黑" panose="020B0503020204020204" pitchFamily="34" charset="-122"/>
                <a:cs typeface="+mn-ea"/>
                <a:sym typeface="+mn-lt"/>
              </a:endParaRPr>
            </a:p>
          </p:txBody>
        </p:sp>
      </p:grpSp>
      <p:grpSp>
        <p:nvGrpSpPr>
          <p:cNvPr id="38" name="组合 37"/>
          <p:cNvGrpSpPr/>
          <p:nvPr/>
        </p:nvGrpSpPr>
        <p:grpSpPr>
          <a:xfrm>
            <a:off x="705776" y="3934153"/>
            <a:ext cx="10780448" cy="1037158"/>
            <a:chOff x="736863" y="2487478"/>
            <a:chExt cx="10780448" cy="1037158"/>
          </a:xfrm>
        </p:grpSpPr>
        <p:grpSp>
          <p:nvGrpSpPr>
            <p:cNvPr id="39" name="组合 38"/>
            <p:cNvGrpSpPr/>
            <p:nvPr/>
          </p:nvGrpSpPr>
          <p:grpSpPr>
            <a:xfrm>
              <a:off x="736863" y="2487478"/>
              <a:ext cx="10780448" cy="1037158"/>
              <a:chOff x="3380133" y="1498847"/>
              <a:chExt cx="10780448" cy="1037158"/>
            </a:xfrm>
            <a:solidFill>
              <a:srgbClr val="C2000A"/>
            </a:solidFill>
          </p:grpSpPr>
          <p:sp>
            <p:nvSpPr>
              <p:cNvPr id="41" name="椭圆 40"/>
              <p:cNvSpPr/>
              <p:nvPr/>
            </p:nvSpPr>
            <p:spPr>
              <a:xfrm>
                <a:off x="3380133" y="1664194"/>
                <a:ext cx="480786" cy="480786"/>
              </a:xfrm>
              <a:prstGeom prst="ellipse">
                <a:avLst/>
              </a:prstGeom>
              <a:grpFill/>
              <a:ln w="7620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2400" b="0" i="0" u="none" strike="noStrike" kern="0" cap="none" spc="0" normalizeH="0" baseline="0" noProof="0" dirty="0" smtClean="0">
                    <a:ln>
                      <a:noFill/>
                    </a:ln>
                    <a:solidFill>
                      <a:schemeClr val="bg1"/>
                    </a:solidFill>
                    <a:effectLst/>
                    <a:uLnTx/>
                    <a:uFillTx/>
                    <a:cs typeface="+mn-ea"/>
                    <a:sym typeface="+mn-lt"/>
                  </a:rPr>
                  <a:t>2</a:t>
                </a:r>
                <a:endParaRPr kumimoji="0" lang="en-US" sz="2400" b="0" i="0" u="none" strike="noStrike" kern="0" cap="none" spc="0" normalizeH="0" baseline="0" noProof="0" dirty="0">
                  <a:ln>
                    <a:noFill/>
                  </a:ln>
                  <a:solidFill>
                    <a:schemeClr val="bg1"/>
                  </a:solidFill>
                  <a:effectLst/>
                  <a:uLnTx/>
                  <a:uFillTx/>
                  <a:cs typeface="+mn-ea"/>
                  <a:sym typeface="+mn-lt"/>
                </a:endParaRPr>
              </a:p>
            </p:txBody>
          </p:sp>
          <p:grpSp>
            <p:nvGrpSpPr>
              <p:cNvPr id="42" name="组合 41"/>
              <p:cNvGrpSpPr/>
              <p:nvPr/>
            </p:nvGrpSpPr>
            <p:grpSpPr>
              <a:xfrm>
                <a:off x="4006722" y="1498847"/>
                <a:ext cx="10153859" cy="1037158"/>
                <a:chOff x="1163638" y="2561493"/>
                <a:chExt cx="10153859" cy="1135186"/>
              </a:xfrm>
              <a:grpFill/>
              <a:effectLst>
                <a:outerShdw blurRad="190500" dist="127000" dir="2700000" algn="tl" rotWithShape="0">
                  <a:prstClr val="black">
                    <a:alpha val="30000"/>
                  </a:prstClr>
                </a:outerShdw>
              </a:effectLst>
            </p:grpSpPr>
            <p:sp>
              <p:nvSpPr>
                <p:cNvPr id="44" name="矩形 43"/>
                <p:cNvSpPr/>
                <p:nvPr/>
              </p:nvSpPr>
              <p:spPr>
                <a:xfrm>
                  <a:off x="1163638" y="2561493"/>
                  <a:ext cx="10153859" cy="1135186"/>
                </a:xfrm>
                <a:prstGeom prst="rect">
                  <a:avLst/>
                </a:prstGeom>
                <a:noFill/>
                <a:ln w="12700" cap="flat" cmpd="sng" algn="ctr">
                  <a:solidFill>
                    <a:srgbClr val="C2000A"/>
                  </a:solidFill>
                  <a:prstDash val="solid"/>
                  <a:miter lim="800000"/>
                </a:ln>
                <a:effectLst/>
              </p:spPr>
              <p:txBody>
                <a:bodyPr lIns="180000"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3600" b="0" i="0" u="none" strike="noStrike" kern="0" cap="none" spc="0" normalizeH="0" baseline="0" noProof="0" dirty="0">
                    <a:ln>
                      <a:noFill/>
                    </a:ln>
                    <a:solidFill>
                      <a:schemeClr val="tx1">
                        <a:lumMod val="85000"/>
                        <a:lumOff val="15000"/>
                      </a:schemeClr>
                    </a:solidFill>
                    <a:effectLst/>
                    <a:uLnTx/>
                    <a:uFillTx/>
                    <a:cs typeface="+mn-ea"/>
                    <a:sym typeface="+mn-lt"/>
                  </a:endParaRPr>
                </a:p>
              </p:txBody>
            </p:sp>
            <p:sp>
              <p:nvSpPr>
                <p:cNvPr id="45" name="矩形 44"/>
                <p:cNvSpPr/>
                <p:nvPr/>
              </p:nvSpPr>
              <p:spPr>
                <a:xfrm>
                  <a:off x="1163638" y="2849237"/>
                  <a:ext cx="54000" cy="231658"/>
                </a:xfrm>
                <a:prstGeom prst="rect">
                  <a:avLst/>
                </a:prstGeom>
                <a:grp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600" b="0" i="0" u="none" strike="noStrike" kern="0" cap="none" spc="0" normalizeH="0" baseline="0" noProof="0" dirty="0">
                    <a:ln>
                      <a:noFill/>
                    </a:ln>
                    <a:solidFill>
                      <a:schemeClr val="tx1">
                        <a:lumMod val="85000"/>
                        <a:lumOff val="15000"/>
                      </a:schemeClr>
                    </a:solidFill>
                    <a:effectLst/>
                    <a:uLnTx/>
                    <a:uFillTx/>
                    <a:cs typeface="+mn-ea"/>
                    <a:sym typeface="+mn-lt"/>
                  </a:endParaRPr>
                </a:p>
              </p:txBody>
            </p:sp>
          </p:grpSp>
          <p:sp>
            <p:nvSpPr>
              <p:cNvPr id="43" name="矩形 42"/>
              <p:cNvSpPr/>
              <p:nvPr/>
            </p:nvSpPr>
            <p:spPr>
              <a:xfrm>
                <a:off x="4006722" y="1664194"/>
                <a:ext cx="54000" cy="48078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schemeClr val="tx1">
                      <a:lumMod val="85000"/>
                      <a:lumOff val="15000"/>
                    </a:schemeClr>
                  </a:solidFill>
                  <a:effectLst/>
                  <a:uLnTx/>
                  <a:uFillTx/>
                  <a:cs typeface="+mn-ea"/>
                  <a:sym typeface="+mn-lt"/>
                </a:endParaRPr>
              </a:p>
            </p:txBody>
          </p:sp>
        </p:grpSp>
        <p:sp>
          <p:nvSpPr>
            <p:cNvPr id="40" name="矩形 39"/>
            <p:cNvSpPr/>
            <p:nvPr/>
          </p:nvSpPr>
          <p:spPr>
            <a:xfrm>
              <a:off x="1487431" y="2591361"/>
              <a:ext cx="10029880" cy="830997"/>
            </a:xfrm>
            <a:prstGeom prst="rect">
              <a:avLst/>
            </a:prstGeom>
            <a:noFill/>
            <a:ln>
              <a:noFill/>
            </a:ln>
          </p:spPr>
          <p:txBody>
            <a:bodyPr wrap="square">
              <a:spAutoFit/>
            </a:bodyPr>
            <a:lstStyle/>
            <a:p>
              <a:pPr algn="just">
                <a:buNone/>
              </a:pPr>
              <a:r>
                <a:rPr lang="zh-CN" altLang="en-US" sz="1600" dirty="0">
                  <a:solidFill>
                    <a:srgbClr val="333333"/>
                  </a:solidFill>
                  <a:latin typeface="微软雅黑" panose="020B0503020204020204" pitchFamily="34" charset="-122"/>
                  <a:ea typeface="微软雅黑" panose="020B0503020204020204" pitchFamily="34" charset="-122"/>
                  <a:cs typeface="+mn-ea"/>
                  <a:sym typeface="+mn-lt"/>
                </a:rPr>
                <a:t>“青年时代树立正确的理想、坚定的信念十分紧要，不仅要树立，而且要在心中扎根，一辈子都能坚持为之奋斗。这样的有志青年，成千上万这样的有志青年，正是党、国家、人民所需要的。”</a:t>
              </a:r>
              <a:r>
                <a:rPr lang="en-US" altLang="zh-CN" sz="1600" dirty="0">
                  <a:solidFill>
                    <a:srgbClr val="333333"/>
                  </a:solidFill>
                  <a:latin typeface="微软雅黑" panose="020B0503020204020204" pitchFamily="34" charset="-122"/>
                  <a:ea typeface="微软雅黑" panose="020B0503020204020204" pitchFamily="34" charset="-122"/>
                  <a:cs typeface="+mn-ea"/>
                  <a:sym typeface="+mn-lt"/>
                </a:rPr>
                <a:t>2013</a:t>
              </a:r>
              <a:r>
                <a:rPr lang="zh-CN" altLang="en-US" sz="1600" dirty="0">
                  <a:solidFill>
                    <a:srgbClr val="333333"/>
                  </a:solidFill>
                  <a:latin typeface="微软雅黑" panose="020B0503020204020204" pitchFamily="34" charset="-122"/>
                  <a:ea typeface="微软雅黑" panose="020B0503020204020204" pitchFamily="34" charset="-122"/>
                  <a:cs typeface="+mn-ea"/>
                  <a:sym typeface="+mn-lt"/>
                </a:rPr>
                <a:t>年</a:t>
              </a:r>
              <a:r>
                <a:rPr lang="en-US" altLang="zh-CN" sz="1600" dirty="0">
                  <a:solidFill>
                    <a:srgbClr val="333333"/>
                  </a:solidFill>
                  <a:latin typeface="微软雅黑" panose="020B0503020204020204" pitchFamily="34" charset="-122"/>
                  <a:ea typeface="微软雅黑" panose="020B0503020204020204" pitchFamily="34" charset="-122"/>
                  <a:cs typeface="+mn-ea"/>
                  <a:sym typeface="+mn-lt"/>
                </a:rPr>
                <a:t>6</a:t>
              </a:r>
              <a:r>
                <a:rPr lang="zh-CN" altLang="en-US" sz="1600" dirty="0">
                  <a:solidFill>
                    <a:srgbClr val="333333"/>
                  </a:solidFill>
                  <a:latin typeface="微软雅黑" panose="020B0503020204020204" pitchFamily="34" charset="-122"/>
                  <a:ea typeface="微软雅黑" panose="020B0503020204020204" pitchFamily="34" charset="-122"/>
                  <a:cs typeface="+mn-ea"/>
                  <a:sym typeface="+mn-lt"/>
                </a:rPr>
                <a:t>月</a:t>
              </a:r>
              <a:r>
                <a:rPr lang="en-US" altLang="zh-CN" sz="1600" dirty="0">
                  <a:solidFill>
                    <a:srgbClr val="333333"/>
                  </a:solidFill>
                  <a:latin typeface="微软雅黑" panose="020B0503020204020204" pitchFamily="34" charset="-122"/>
                  <a:ea typeface="微软雅黑" panose="020B0503020204020204" pitchFamily="34" charset="-122"/>
                  <a:cs typeface="+mn-ea"/>
                  <a:sym typeface="+mn-lt"/>
                </a:rPr>
                <a:t>20</a:t>
              </a:r>
              <a:r>
                <a:rPr lang="zh-CN" altLang="en-US" sz="1600" dirty="0">
                  <a:solidFill>
                    <a:srgbClr val="333333"/>
                  </a:solidFill>
                  <a:latin typeface="微软雅黑" panose="020B0503020204020204" pitchFamily="34" charset="-122"/>
                  <a:ea typeface="微软雅黑" panose="020B0503020204020204" pitchFamily="34" charset="-122"/>
                  <a:cs typeface="+mn-ea"/>
                  <a:sym typeface="+mn-lt"/>
                </a:rPr>
                <a:t>日，习近平总书记在同团中央新一届领导班子成员集体谈话时强调。</a:t>
              </a:r>
              <a:endParaRPr lang="zh-CN" altLang="en-US" sz="1600" dirty="0">
                <a:solidFill>
                  <a:srgbClr val="333333"/>
                </a:solidFill>
                <a:latin typeface="微软雅黑" panose="020B0503020204020204" pitchFamily="34" charset="-122"/>
                <a:ea typeface="微软雅黑" panose="020B0503020204020204" pitchFamily="34" charset="-122"/>
                <a:cs typeface="+mn-ea"/>
                <a:sym typeface="+mn-lt"/>
              </a:endParaRPr>
            </a:p>
          </p:txBody>
        </p:sp>
      </p:grpSp>
      <p:grpSp>
        <p:nvGrpSpPr>
          <p:cNvPr id="46" name="组合 45"/>
          <p:cNvGrpSpPr/>
          <p:nvPr/>
        </p:nvGrpSpPr>
        <p:grpSpPr>
          <a:xfrm>
            <a:off x="674689" y="5253198"/>
            <a:ext cx="10780448" cy="1038960"/>
            <a:chOff x="736863" y="2591361"/>
            <a:chExt cx="10780448" cy="1038960"/>
          </a:xfrm>
        </p:grpSpPr>
        <p:grpSp>
          <p:nvGrpSpPr>
            <p:cNvPr id="47" name="组合 46"/>
            <p:cNvGrpSpPr/>
            <p:nvPr/>
          </p:nvGrpSpPr>
          <p:grpSpPr>
            <a:xfrm>
              <a:off x="736863" y="2591361"/>
              <a:ext cx="10780448" cy="1038960"/>
              <a:chOff x="3380133" y="1602730"/>
              <a:chExt cx="10780448" cy="1038960"/>
            </a:xfrm>
            <a:solidFill>
              <a:srgbClr val="C2000A"/>
            </a:solidFill>
          </p:grpSpPr>
          <p:sp>
            <p:nvSpPr>
              <p:cNvPr id="49" name="椭圆 48"/>
              <p:cNvSpPr/>
              <p:nvPr/>
            </p:nvSpPr>
            <p:spPr>
              <a:xfrm>
                <a:off x="3380133" y="1664194"/>
                <a:ext cx="480786" cy="480786"/>
              </a:xfrm>
              <a:prstGeom prst="ellipse">
                <a:avLst/>
              </a:prstGeom>
              <a:grpFill/>
              <a:ln w="7620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2400" b="0" i="0" u="none" strike="noStrike" kern="0" cap="none" spc="0" normalizeH="0" baseline="0" noProof="0" dirty="0" smtClean="0">
                    <a:ln>
                      <a:noFill/>
                    </a:ln>
                    <a:solidFill>
                      <a:schemeClr val="bg1"/>
                    </a:solidFill>
                    <a:effectLst/>
                    <a:uLnTx/>
                    <a:uFillTx/>
                    <a:cs typeface="+mn-ea"/>
                    <a:sym typeface="+mn-lt"/>
                  </a:rPr>
                  <a:t>3</a:t>
                </a:r>
                <a:endParaRPr kumimoji="0" lang="en-US" sz="2400" b="0" i="0" u="none" strike="noStrike" kern="0" cap="none" spc="0" normalizeH="0" baseline="0" noProof="0" dirty="0">
                  <a:ln>
                    <a:noFill/>
                  </a:ln>
                  <a:solidFill>
                    <a:schemeClr val="bg1"/>
                  </a:solidFill>
                  <a:effectLst/>
                  <a:uLnTx/>
                  <a:uFillTx/>
                  <a:cs typeface="+mn-ea"/>
                  <a:sym typeface="+mn-lt"/>
                </a:endParaRPr>
              </a:p>
            </p:txBody>
          </p:sp>
          <p:grpSp>
            <p:nvGrpSpPr>
              <p:cNvPr id="50" name="组合 49"/>
              <p:cNvGrpSpPr/>
              <p:nvPr/>
            </p:nvGrpSpPr>
            <p:grpSpPr>
              <a:xfrm>
                <a:off x="4006722" y="1602730"/>
                <a:ext cx="10153859" cy="1038960"/>
                <a:chOff x="1163638" y="2675194"/>
                <a:chExt cx="10153859" cy="1137158"/>
              </a:xfrm>
              <a:grpFill/>
              <a:effectLst>
                <a:outerShdw blurRad="190500" dist="127000" dir="2700000" algn="tl" rotWithShape="0">
                  <a:prstClr val="black">
                    <a:alpha val="30000"/>
                  </a:prstClr>
                </a:outerShdw>
              </a:effectLst>
            </p:grpSpPr>
            <p:sp>
              <p:nvSpPr>
                <p:cNvPr id="52" name="矩形 51"/>
                <p:cNvSpPr/>
                <p:nvPr/>
              </p:nvSpPr>
              <p:spPr>
                <a:xfrm>
                  <a:off x="1163638" y="2675194"/>
                  <a:ext cx="10153859" cy="1137158"/>
                </a:xfrm>
                <a:prstGeom prst="rect">
                  <a:avLst/>
                </a:prstGeom>
                <a:noFill/>
                <a:ln w="12700" cap="flat" cmpd="sng" algn="ctr">
                  <a:solidFill>
                    <a:srgbClr val="C2000A"/>
                  </a:solidFill>
                  <a:prstDash val="solid"/>
                  <a:miter lim="800000"/>
                </a:ln>
                <a:effectLst/>
              </p:spPr>
              <p:txBody>
                <a:bodyPr lIns="180000"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3600" b="0" i="0" u="none" strike="noStrike" kern="0" cap="none" spc="0" normalizeH="0" baseline="0" noProof="0" dirty="0">
                    <a:ln>
                      <a:noFill/>
                    </a:ln>
                    <a:solidFill>
                      <a:schemeClr val="tx1">
                        <a:lumMod val="85000"/>
                        <a:lumOff val="15000"/>
                      </a:schemeClr>
                    </a:solidFill>
                    <a:effectLst/>
                    <a:uLnTx/>
                    <a:uFillTx/>
                    <a:cs typeface="+mn-ea"/>
                    <a:sym typeface="+mn-lt"/>
                  </a:endParaRPr>
                </a:p>
              </p:txBody>
            </p:sp>
            <p:sp>
              <p:nvSpPr>
                <p:cNvPr id="53" name="矩形 52"/>
                <p:cNvSpPr/>
                <p:nvPr/>
              </p:nvSpPr>
              <p:spPr>
                <a:xfrm>
                  <a:off x="1163638" y="2849237"/>
                  <a:ext cx="54000" cy="231658"/>
                </a:xfrm>
                <a:prstGeom prst="rect">
                  <a:avLst/>
                </a:prstGeom>
                <a:grp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600" b="0" i="0" u="none" strike="noStrike" kern="0" cap="none" spc="0" normalizeH="0" baseline="0" noProof="0" dirty="0">
                    <a:ln>
                      <a:noFill/>
                    </a:ln>
                    <a:solidFill>
                      <a:schemeClr val="tx1">
                        <a:lumMod val="85000"/>
                        <a:lumOff val="15000"/>
                      </a:schemeClr>
                    </a:solidFill>
                    <a:effectLst/>
                    <a:uLnTx/>
                    <a:uFillTx/>
                    <a:cs typeface="+mn-ea"/>
                    <a:sym typeface="+mn-lt"/>
                  </a:endParaRPr>
                </a:p>
              </p:txBody>
            </p:sp>
          </p:grpSp>
          <p:sp>
            <p:nvSpPr>
              <p:cNvPr id="51" name="矩形 50"/>
              <p:cNvSpPr/>
              <p:nvPr/>
            </p:nvSpPr>
            <p:spPr>
              <a:xfrm>
                <a:off x="4006722" y="1664194"/>
                <a:ext cx="54000" cy="48078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schemeClr val="tx1">
                      <a:lumMod val="85000"/>
                      <a:lumOff val="15000"/>
                    </a:schemeClr>
                  </a:solidFill>
                  <a:effectLst/>
                  <a:uLnTx/>
                  <a:uFillTx/>
                  <a:cs typeface="+mn-ea"/>
                  <a:sym typeface="+mn-lt"/>
                </a:endParaRPr>
              </a:p>
            </p:txBody>
          </p:sp>
        </p:grpSp>
        <p:sp>
          <p:nvSpPr>
            <p:cNvPr id="48" name="矩形 47"/>
            <p:cNvSpPr/>
            <p:nvPr/>
          </p:nvSpPr>
          <p:spPr>
            <a:xfrm>
              <a:off x="1487431" y="2718112"/>
              <a:ext cx="10029880" cy="830997"/>
            </a:xfrm>
            <a:prstGeom prst="rect">
              <a:avLst/>
            </a:prstGeom>
            <a:noFill/>
            <a:ln>
              <a:noFill/>
            </a:ln>
          </p:spPr>
          <p:txBody>
            <a:bodyPr wrap="square">
              <a:spAutoFit/>
            </a:bodyPr>
            <a:lstStyle/>
            <a:p>
              <a:pPr algn="just">
                <a:buNone/>
              </a:pPr>
              <a:r>
                <a:rPr lang="en-US" altLang="zh-CN" sz="1600" dirty="0">
                  <a:solidFill>
                    <a:srgbClr val="333333"/>
                  </a:solidFill>
                  <a:latin typeface="微软雅黑" panose="020B0503020204020204" pitchFamily="34" charset="-122"/>
                  <a:ea typeface="微软雅黑" panose="020B0503020204020204" pitchFamily="34" charset="-122"/>
                  <a:cs typeface="+mn-ea"/>
                  <a:sym typeface="+mn-lt"/>
                </a:rPr>
                <a:t>2014</a:t>
              </a:r>
              <a:r>
                <a:rPr lang="zh-CN" altLang="en-US" sz="1600" dirty="0">
                  <a:solidFill>
                    <a:srgbClr val="333333"/>
                  </a:solidFill>
                  <a:latin typeface="微软雅黑" panose="020B0503020204020204" pitchFamily="34" charset="-122"/>
                  <a:ea typeface="微软雅黑" panose="020B0503020204020204" pitchFamily="34" charset="-122"/>
                  <a:cs typeface="+mn-ea"/>
                  <a:sym typeface="+mn-lt"/>
                </a:rPr>
                <a:t>年</a:t>
              </a:r>
              <a:r>
                <a:rPr lang="en-US" altLang="zh-CN" sz="1600" dirty="0">
                  <a:solidFill>
                    <a:srgbClr val="333333"/>
                  </a:solidFill>
                  <a:latin typeface="微软雅黑" panose="020B0503020204020204" pitchFamily="34" charset="-122"/>
                  <a:ea typeface="微软雅黑" panose="020B0503020204020204" pitchFamily="34" charset="-122"/>
                  <a:cs typeface="+mn-ea"/>
                  <a:sym typeface="+mn-lt"/>
                </a:rPr>
                <a:t>5</a:t>
              </a:r>
              <a:r>
                <a:rPr lang="zh-CN" altLang="en-US" sz="1600" dirty="0">
                  <a:solidFill>
                    <a:srgbClr val="333333"/>
                  </a:solidFill>
                  <a:latin typeface="微软雅黑" panose="020B0503020204020204" pitchFamily="34" charset="-122"/>
                  <a:ea typeface="微软雅黑" panose="020B0503020204020204" pitchFamily="34" charset="-122"/>
                  <a:cs typeface="+mn-ea"/>
                  <a:sym typeface="+mn-lt"/>
                </a:rPr>
                <a:t>月</a:t>
              </a:r>
              <a:r>
                <a:rPr lang="en-US" altLang="zh-CN" sz="1600" dirty="0">
                  <a:solidFill>
                    <a:srgbClr val="333333"/>
                  </a:solidFill>
                  <a:latin typeface="微软雅黑" panose="020B0503020204020204" pitchFamily="34" charset="-122"/>
                  <a:ea typeface="微软雅黑" panose="020B0503020204020204" pitchFamily="34" charset="-122"/>
                  <a:cs typeface="+mn-ea"/>
                  <a:sym typeface="+mn-lt"/>
                </a:rPr>
                <a:t>4</a:t>
              </a:r>
              <a:r>
                <a:rPr lang="zh-CN" altLang="en-US" sz="1600" dirty="0">
                  <a:solidFill>
                    <a:srgbClr val="333333"/>
                  </a:solidFill>
                  <a:latin typeface="微软雅黑" panose="020B0503020204020204" pitchFamily="34" charset="-122"/>
                  <a:ea typeface="微软雅黑" panose="020B0503020204020204" pitchFamily="34" charset="-122"/>
                  <a:cs typeface="+mn-ea"/>
                  <a:sym typeface="+mn-lt"/>
                </a:rPr>
                <a:t>日，习近平总书记在北京大学师生座谈会上强调：“有信念、有梦想、有奋斗、有奉献的人生，才是有意义的人生。当代青年建功立业的舞台空前广阔、梦想成真的前景空前光明，希望大家努力在实现中国梦的伟大实践中创造自己的精彩人生。”</a:t>
              </a:r>
              <a:endParaRPr lang="zh-CN" altLang="en-US" sz="1600" dirty="0">
                <a:solidFill>
                  <a:srgbClr val="333333"/>
                </a:solidFill>
                <a:latin typeface="微软雅黑" panose="020B0503020204020204" pitchFamily="34" charset="-122"/>
                <a:ea typeface="微软雅黑" panose="020B0503020204020204" pitchFamily="34" charset="-122"/>
                <a:cs typeface="+mn-ea"/>
                <a:sym typeface="+mn-lt"/>
              </a:endParaRPr>
            </a:p>
          </p:txBody>
        </p:sp>
      </p:grpSp>
    </p:spTree>
  </p:cSld>
  <p:clrMapOvr>
    <a:masterClrMapping/>
  </p:clrMapOvr>
  <p:transition>
    <p:pull/>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0" name="图片 99"/>
          <p:cNvPicPr/>
          <p:nvPr/>
        </p:nvPicPr>
        <p:blipFill>
          <a:blip r:embed="rId1" r:link="rId2"/>
          <a:stretch>
            <a:fillRect/>
          </a:stretch>
        </p:blipFill>
        <p:spPr>
          <a:xfrm>
            <a:off x="6975475" y="1396365"/>
            <a:ext cx="4225290" cy="2783840"/>
          </a:xfrm>
          <a:prstGeom prst="rect">
            <a:avLst/>
          </a:prstGeom>
          <a:noFill/>
          <a:ln w="9525">
            <a:noFill/>
          </a:ln>
        </p:spPr>
      </p:pic>
      <p:sp>
        <p:nvSpPr>
          <p:cNvPr id="3" name="内容占位符 2"/>
          <p:cNvSpPr>
            <a:spLocks noGrp="1"/>
          </p:cNvSpPr>
          <p:nvPr>
            <p:ph idx="1"/>
          </p:nvPr>
        </p:nvSpPr>
        <p:spPr>
          <a:xfrm>
            <a:off x="572301" y="4327706"/>
            <a:ext cx="10974374" cy="2022545"/>
          </a:xfrm>
        </p:spPr>
        <p:txBody>
          <a:bodyPr>
            <a:normAutofit/>
          </a:bodyPr>
          <a:lstStyle/>
          <a:p>
            <a:pPr marL="0" indent="0">
              <a:lnSpc>
                <a:spcPct val="150000"/>
              </a:lnSpc>
              <a:buNone/>
            </a:pPr>
            <a:r>
              <a:rPr lang="zh-CN" altLang="en-US" sz="2000" b="1" dirty="0">
                <a:latin typeface="微软雅黑" panose="020B0503020204020204" pitchFamily="34" charset="-122"/>
                <a:ea typeface="微软雅黑" panose="020B0503020204020204" pitchFamily="34" charset="-122"/>
              </a:rPr>
              <a:t>文章强调，革命博物馆、纪念馆、党史馆、烈士陵园等是党和国家红色基因库。要把红色资源作为坚定理想信念、加强党性修养的生动教材，讲好党的故事、革命的故事、根据地的故事、英雄和烈士的故事，加强革命传统教育、爱国主义教育、青少年思想道德教育，把红色基因传承好，确保红色江山永不变色。</a:t>
            </a:r>
            <a:endParaRPr lang="zh-CN" altLang="en-US" sz="2000" b="1" dirty="0">
              <a:latin typeface="微软雅黑" panose="020B0503020204020204" pitchFamily="34" charset="-122"/>
              <a:ea typeface="微软雅黑" panose="020B0503020204020204" pitchFamily="34" charset="-122"/>
            </a:endParaRPr>
          </a:p>
        </p:txBody>
      </p:sp>
      <p:cxnSp>
        <p:nvCxnSpPr>
          <p:cNvPr id="5" name="直接连接符 4"/>
          <p:cNvCxnSpPr/>
          <p:nvPr>
            <p:custDataLst>
              <p:tags r:id="rId3"/>
            </p:custDataLst>
          </p:nvPr>
        </p:nvCxnSpPr>
        <p:spPr>
          <a:xfrm>
            <a:off x="610829" y="2875867"/>
            <a:ext cx="5817131" cy="0"/>
          </a:xfrm>
          <a:prstGeom prst="line">
            <a:avLst/>
          </a:prstGeom>
          <a:ln w="12700">
            <a:solidFill>
              <a:srgbClr val="BFBFBF"/>
            </a:solidFill>
            <a:prstDash val="solid"/>
          </a:ln>
        </p:spPr>
        <p:style>
          <a:lnRef idx="1">
            <a:schemeClr val="accent1"/>
          </a:lnRef>
          <a:fillRef idx="0">
            <a:schemeClr val="accent1"/>
          </a:fillRef>
          <a:effectRef idx="0">
            <a:schemeClr val="accent1"/>
          </a:effectRef>
          <a:fontRef idx="minor">
            <a:schemeClr val="tx1"/>
          </a:fontRef>
        </p:style>
      </p:cxnSp>
      <p:sp>
        <p:nvSpPr>
          <p:cNvPr id="6" name="文本框 5"/>
          <p:cNvSpPr txBox="1"/>
          <p:nvPr>
            <p:custDataLst>
              <p:tags r:id="rId4"/>
            </p:custDataLst>
          </p:nvPr>
        </p:nvSpPr>
        <p:spPr>
          <a:xfrm>
            <a:off x="609555" y="1917917"/>
            <a:ext cx="6135278" cy="958193"/>
          </a:xfrm>
          <a:prstGeom prst="rect">
            <a:avLst/>
          </a:prstGeom>
          <a:noFill/>
        </p:spPr>
        <p:txBody>
          <a:bodyPr wrap="square" lIns="63500" tIns="25400" rIns="63500" bIns="25400" rtlCol="0" anchor="b" anchorCtr="0">
            <a:noAutofit/>
          </a:bodyPr>
          <a:lstStyle/>
          <a:p>
            <a:pPr>
              <a:buSzPct val="100000"/>
            </a:pPr>
            <a:r>
              <a:rPr lang="zh-CN" altLang="en-US" sz="3600" b="1" spc="160" dirty="0">
                <a:solidFill>
                  <a:srgbClr val="C00000"/>
                </a:solidFill>
                <a:latin typeface="微软雅黑" panose="020B0503020204020204" pitchFamily="34" charset="-122"/>
                <a:ea typeface="微软雅黑" panose="020B0503020204020204" pitchFamily="34" charset="-122"/>
              </a:rPr>
              <a:t>习近平的重要文章《用好红色资源，传承好红色基因，把红色江山世世代代传下去》</a:t>
            </a:r>
            <a:endParaRPr lang="zh-CN" altLang="en-US" sz="3600" b="1" spc="160" dirty="0">
              <a:solidFill>
                <a:srgbClr val="C00000"/>
              </a:solidFill>
              <a:latin typeface="微软雅黑" panose="020B0503020204020204" pitchFamily="34" charset="-122"/>
              <a:ea typeface="微软雅黑" panose="020B0503020204020204" pitchFamily="34" charset="-122"/>
            </a:endParaRPr>
          </a:p>
        </p:txBody>
      </p:sp>
      <p:sp>
        <p:nvSpPr>
          <p:cNvPr id="7" name="Title 6"/>
          <p:cNvSpPr txBox="1"/>
          <p:nvPr>
            <p:custDataLst>
              <p:tags r:id="rId5"/>
            </p:custDataLst>
          </p:nvPr>
        </p:nvSpPr>
        <p:spPr>
          <a:xfrm>
            <a:off x="609554" y="2995213"/>
            <a:ext cx="5881781" cy="904379"/>
          </a:xfrm>
          <a:prstGeom prst="rect">
            <a:avLst/>
          </a:prstGeom>
          <a:noFill/>
          <a:ln w="3175">
            <a:noFill/>
            <a:prstDash val="dash"/>
          </a:ln>
        </p:spPr>
        <p:txBody>
          <a:bodyPr wrap="square" lIns="63500" tIns="25400" rIns="63500" bIns="25400" anchor="t" anchorCtr="0">
            <a:noAutofit/>
          </a:bodyPr>
          <a:lstStyle>
            <a:lvl1pPr algn="l" defTabSz="913765" rtl="0" eaLnBrk="1" latinLnBrk="0" hangingPunct="1">
              <a:lnSpc>
                <a:spcPct val="90000"/>
              </a:lnSpc>
              <a:spcBef>
                <a:spcPct val="0"/>
              </a:spcBef>
              <a:buNone/>
              <a:defRPr lang="en-US" sz="2745" b="0" kern="1200" cap="none" spc="-49" baseline="0" dirty="0" smtClean="0">
                <a:ln w="3175">
                  <a:noFill/>
                </a:ln>
                <a:solidFill>
                  <a:schemeClr val="tx1"/>
                </a:solidFill>
                <a:effectLst/>
                <a:latin typeface="+mj-lt"/>
                <a:ea typeface="+mn-ea"/>
                <a:cs typeface="Segoe UI" panose="020B0502040204020203" pitchFamily="34" charset="0"/>
              </a:defRPr>
            </a:lvl1pPr>
          </a:lstStyle>
          <a:p>
            <a:pPr lvl="0">
              <a:lnSpc>
                <a:spcPct val="120000"/>
              </a:lnSpc>
              <a:spcBef>
                <a:spcPts val="0"/>
              </a:spcBef>
              <a:spcAft>
                <a:spcPts val="800"/>
              </a:spcAft>
              <a:buSzPct val="100000"/>
            </a:pPr>
            <a:r>
              <a:rPr sz="1800" spc="100" dirty="0">
                <a:ln w="3175">
                  <a:noFill/>
                  <a:prstDash val="dash"/>
                </a:ln>
                <a:solidFill>
                  <a:srgbClr val="404040"/>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rPr>
              <a:t>5月16日出版的第10期《求是》杂志将发表中共中央总书记、国家主席、中央军委主席习近平的重要文章《用好红色资源，传承好红色基因，把红色江山世世代代传下去》。</a:t>
            </a:r>
            <a:endParaRPr sz="1800" spc="100" dirty="0">
              <a:ln w="3175">
                <a:noFill/>
                <a:prstDash val="dash"/>
              </a:ln>
              <a:solidFill>
                <a:srgbClr val="404040"/>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endParaRPr>
          </a:p>
        </p:txBody>
      </p:sp>
    </p:spTree>
  </p:cSld>
  <p:clrMapOvr>
    <a:masterClrMapping/>
  </p:clrMapOvr>
  <p:transition>
    <p:pull/>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文本框 7"/>
          <p:cNvSpPr txBox="1"/>
          <p:nvPr/>
        </p:nvSpPr>
        <p:spPr>
          <a:xfrm>
            <a:off x="579422" y="47625"/>
            <a:ext cx="11291179" cy="521970"/>
          </a:xfrm>
          <a:prstGeom prst="rect">
            <a:avLst/>
          </a:prstGeom>
          <a:noFill/>
          <a:ln>
            <a:noFill/>
          </a:ln>
        </p:spPr>
        <p:txBody>
          <a:bodyPr wrap="square" rtlCol="0">
            <a:spAutoFit/>
          </a:bodyPr>
          <a:lstStyle/>
          <a:p>
            <a:r>
              <a:rPr lang="zh-CN" altLang="en-US" sz="2800" b="1" dirty="0">
                <a:solidFill>
                  <a:schemeClr val="bg1"/>
                </a:solidFill>
                <a:effectLst>
                  <a:outerShdw blurRad="38100" dist="38100" dir="2700000" algn="tl">
                    <a:srgbClr val="000000">
                      <a:alpha val="43137"/>
                    </a:srgbClr>
                  </a:outerShdw>
                </a:effectLst>
                <a:latin typeface="微软雅黑" panose="020B0503020204020204" pitchFamily="82" charset="2"/>
                <a:ea typeface="微软雅黑" panose="020B0503020204020204" pitchFamily="82" charset="2"/>
              </a:rPr>
              <a:t>习近平总书记关于青年工作重要论述综述</a:t>
            </a:r>
            <a:endParaRPr lang="zh-CN" altLang="en-US" sz="2800" b="1" dirty="0">
              <a:solidFill>
                <a:schemeClr val="bg1"/>
              </a:solidFill>
              <a:effectLst>
                <a:outerShdw blurRad="38100" dist="38100" dir="2700000" algn="tl">
                  <a:srgbClr val="000000">
                    <a:alpha val="43137"/>
                  </a:srgbClr>
                </a:outerShdw>
              </a:effectLst>
              <a:latin typeface="微软雅黑" panose="020B0503020204020204" pitchFamily="82" charset="2"/>
              <a:ea typeface="微软雅黑" panose="020B0503020204020204" pitchFamily="82" charset="2"/>
            </a:endParaRPr>
          </a:p>
        </p:txBody>
      </p:sp>
      <p:grpSp>
        <p:nvGrpSpPr>
          <p:cNvPr id="3" name="组合 2"/>
          <p:cNvGrpSpPr/>
          <p:nvPr/>
        </p:nvGrpSpPr>
        <p:grpSpPr>
          <a:xfrm>
            <a:off x="674689" y="686827"/>
            <a:ext cx="10842622" cy="908496"/>
            <a:chOff x="322346" y="2805338"/>
            <a:chExt cx="10842622" cy="908496"/>
          </a:xfrm>
        </p:grpSpPr>
        <p:sp>
          <p:nvSpPr>
            <p:cNvPr id="4" name="Aitds3"/>
            <p:cNvSpPr>
              <a:spLocks noChangeArrowheads="1"/>
            </p:cNvSpPr>
            <p:nvPr>
              <p:custDataLst>
                <p:tags r:id="rId1"/>
              </p:custDataLst>
            </p:nvPr>
          </p:nvSpPr>
          <p:spPr bwMode="auto">
            <a:xfrm>
              <a:off x="414926" y="2924945"/>
              <a:ext cx="10657462" cy="669282"/>
            </a:xfrm>
            <a:prstGeom prst="rect">
              <a:avLst/>
            </a:prstGeom>
            <a:noFill/>
            <a:ln w="9525">
              <a:solidFill>
                <a:srgbClr val="B8B8B8"/>
              </a:solidFill>
              <a:miter lim="800000"/>
            </a:ln>
          </p:spPr>
          <p:txBody>
            <a:bodyPr/>
            <a:lstStyle/>
            <a:p>
              <a:pPr marL="0" marR="0" lvl="0" indent="0" algn="l" defTabSz="1188085" rtl="0" eaLnBrk="1" fontAlgn="auto" latinLnBrk="0" hangingPunct="1">
                <a:lnSpc>
                  <a:spcPct val="100000"/>
                </a:lnSpc>
                <a:spcBef>
                  <a:spcPts val="0"/>
                </a:spcBef>
                <a:spcAft>
                  <a:spcPts val="0"/>
                </a:spcAft>
                <a:buClrTx/>
                <a:buSzTx/>
                <a:buFontTx/>
                <a:buNone/>
                <a:defRPr/>
              </a:pPr>
              <a:endParaRPr kumimoji="0" lang="zh-CN" altLang="en-US" sz="2340" b="0" i="0" u="none" strike="noStrike" kern="0" cap="none" spc="0" normalizeH="0" baseline="0" noProof="0">
                <a:ln>
                  <a:noFill/>
                </a:ln>
                <a:solidFill>
                  <a:sysClr val="windowText" lastClr="000000"/>
                </a:solidFill>
                <a:effectLst/>
                <a:uLnTx/>
                <a:uFillTx/>
                <a:latin typeface="思源黑体 CN Normal" panose="020B0400000000000000" pitchFamily="34" charset="-122"/>
                <a:ea typeface="思源黑体 CN Normal" panose="020B0400000000000000" pitchFamily="34" charset="-122"/>
                <a:cs typeface="+mn-cs"/>
                <a:sym typeface="思源黑体 CN Normal" panose="020B0400000000000000" pitchFamily="34" charset="-122"/>
              </a:endParaRPr>
            </a:p>
          </p:txBody>
        </p:sp>
        <p:sp>
          <p:nvSpPr>
            <p:cNvPr id="5" name="Aitds4"/>
            <p:cNvSpPr txBox="1">
              <a:spLocks noChangeArrowheads="1"/>
            </p:cNvSpPr>
            <p:nvPr>
              <p:custDataLst>
                <p:tags r:id="rId2"/>
              </p:custDataLst>
            </p:nvPr>
          </p:nvSpPr>
          <p:spPr bwMode="auto">
            <a:xfrm>
              <a:off x="570329" y="3044810"/>
              <a:ext cx="10328509" cy="4303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lvl="0" indent="457200" algn="just" eaLnBrk="1" fontAlgn="auto">
                <a:lnSpc>
                  <a:spcPct val="120000"/>
                </a:lnSpc>
                <a:spcBef>
                  <a:spcPts val="0"/>
                </a:spcBef>
                <a:spcAft>
                  <a:spcPts val="0"/>
                </a:spcAft>
                <a:defRPr/>
              </a:pPr>
              <a:r>
                <a:rPr lang="zh-CN" altLang="en-US" sz="2000" b="1" dirty="0">
                  <a:latin typeface="微软雅黑" panose="020B0503020204020204" pitchFamily="34" charset="-122"/>
                  <a:ea typeface="微软雅黑" panose="020B0503020204020204" pitchFamily="34" charset="-122"/>
                  <a:cs typeface="思源黑体 Light" panose="020B0300000000000000" charset="-122"/>
                  <a:sym typeface="思源黑体 CN Normal" panose="020B0400000000000000" pitchFamily="34" charset="-122"/>
                </a:rPr>
                <a:t>青年理想远大、信念坚定，是一个国家、一个民族无坚不摧的前进</a:t>
              </a:r>
              <a:r>
                <a:rPr lang="zh-CN" altLang="en-US" sz="2000" b="1" dirty="0" smtClean="0">
                  <a:latin typeface="微软雅黑" panose="020B0503020204020204" pitchFamily="34" charset="-122"/>
                  <a:ea typeface="微软雅黑" panose="020B0503020204020204" pitchFamily="34" charset="-122"/>
                  <a:cs typeface="思源黑体 Light" panose="020B0300000000000000" charset="-122"/>
                  <a:sym typeface="思源黑体 CN Normal" panose="020B0400000000000000" pitchFamily="34" charset="-122"/>
                </a:rPr>
                <a:t>动力</a:t>
              </a:r>
              <a:endParaRPr lang="zh-CN" altLang="en-US" sz="2000" b="1" dirty="0">
                <a:latin typeface="微软雅黑" panose="020B0503020204020204" pitchFamily="34" charset="-122"/>
                <a:ea typeface="微软雅黑" panose="020B0503020204020204" pitchFamily="34" charset="-122"/>
                <a:cs typeface="思源黑体 Light" panose="020B0300000000000000" charset="-122"/>
                <a:sym typeface="思源黑体 CN Normal" panose="020B0400000000000000" pitchFamily="34" charset="-122"/>
              </a:endParaRPr>
            </a:p>
          </p:txBody>
        </p:sp>
        <p:sp>
          <p:nvSpPr>
            <p:cNvPr id="6" name="Aitds5"/>
            <p:cNvSpPr/>
            <p:nvPr>
              <p:custDataLst>
                <p:tags r:id="rId3"/>
              </p:custDataLst>
            </p:nvPr>
          </p:nvSpPr>
          <p:spPr bwMode="auto">
            <a:xfrm>
              <a:off x="322346" y="2805338"/>
              <a:ext cx="686769" cy="688832"/>
            </a:xfrm>
            <a:custGeom>
              <a:avLst/>
              <a:gdLst>
                <a:gd name="T0" fmla="*/ 0 w 1446"/>
                <a:gd name="T1" fmla="*/ 0 h 1446"/>
                <a:gd name="T2" fmla="*/ 2147483647 w 1446"/>
                <a:gd name="T3" fmla="*/ 0 h 1446"/>
                <a:gd name="T4" fmla="*/ 2147483647 w 1446"/>
                <a:gd name="T5" fmla="*/ 2147483647 h 1446"/>
                <a:gd name="T6" fmla="*/ 2147483647 w 1446"/>
                <a:gd name="T7" fmla="*/ 2147483647 h 1446"/>
                <a:gd name="T8" fmla="*/ 2147483647 w 1446"/>
                <a:gd name="T9" fmla="*/ 2147483647 h 1446"/>
                <a:gd name="T10" fmla="*/ 0 w 1446"/>
                <a:gd name="T11" fmla="*/ 2147483647 h 1446"/>
                <a:gd name="T12" fmla="*/ 0 w 1446"/>
                <a:gd name="T13" fmla="*/ 0 h 144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446" h="1446">
                  <a:moveTo>
                    <a:pt x="0" y="0"/>
                  </a:moveTo>
                  <a:lnTo>
                    <a:pt x="1446" y="0"/>
                  </a:lnTo>
                  <a:lnTo>
                    <a:pt x="1446" y="458"/>
                  </a:lnTo>
                  <a:lnTo>
                    <a:pt x="438" y="458"/>
                  </a:lnTo>
                  <a:lnTo>
                    <a:pt x="438" y="1446"/>
                  </a:lnTo>
                  <a:lnTo>
                    <a:pt x="0" y="1446"/>
                  </a:lnTo>
                  <a:lnTo>
                    <a:pt x="0" y="0"/>
                  </a:lnTo>
                  <a:close/>
                </a:path>
              </a:pathLst>
            </a:custGeom>
            <a:solidFill>
              <a:srgbClr val="A40102"/>
            </a:solidFill>
            <a:ln>
              <a:noFill/>
            </a:ln>
          </p:spPr>
          <p:txBody>
            <a:bodyPr/>
            <a:lstStyle/>
            <a:p>
              <a:pPr marL="0" marR="0" lvl="0" indent="0" algn="l" defTabSz="1188085" rtl="0" eaLnBrk="1" fontAlgn="auto" latinLnBrk="0" hangingPunct="1">
                <a:lnSpc>
                  <a:spcPct val="100000"/>
                </a:lnSpc>
                <a:spcBef>
                  <a:spcPts val="0"/>
                </a:spcBef>
                <a:spcAft>
                  <a:spcPts val="0"/>
                </a:spcAft>
                <a:buClrTx/>
                <a:buSzTx/>
                <a:buFontTx/>
                <a:buNone/>
                <a:defRPr/>
              </a:pPr>
              <a:endParaRPr kumimoji="0" lang="zh-CN" altLang="en-US" sz="2340" b="0" i="0" u="none" strike="noStrike" kern="0" cap="none" spc="0" normalizeH="0" baseline="0" noProof="0">
                <a:ln>
                  <a:noFill/>
                </a:ln>
                <a:solidFill>
                  <a:sysClr val="windowText" lastClr="000000"/>
                </a:solidFill>
                <a:effectLst/>
                <a:uLnTx/>
                <a:uFillTx/>
                <a:latin typeface="思源黑体 CN Normal" panose="020B0400000000000000" pitchFamily="34" charset="-122"/>
                <a:ea typeface="思源黑体 CN Normal" panose="020B0400000000000000" pitchFamily="34" charset="-122"/>
                <a:cs typeface="+mn-cs"/>
                <a:sym typeface="思源黑体 CN Normal" panose="020B0400000000000000" pitchFamily="34" charset="-122"/>
              </a:endParaRPr>
            </a:p>
          </p:txBody>
        </p:sp>
        <p:sp>
          <p:nvSpPr>
            <p:cNvPr id="7" name="Aitds6"/>
            <p:cNvSpPr/>
            <p:nvPr>
              <p:custDataLst>
                <p:tags r:id="rId4"/>
              </p:custDataLst>
            </p:nvPr>
          </p:nvSpPr>
          <p:spPr bwMode="auto">
            <a:xfrm flipH="1" flipV="1">
              <a:off x="10478197" y="3025002"/>
              <a:ext cx="686771" cy="688832"/>
            </a:xfrm>
            <a:custGeom>
              <a:avLst/>
              <a:gdLst>
                <a:gd name="T0" fmla="*/ 0 w 1446"/>
                <a:gd name="T1" fmla="*/ 0 h 1446"/>
                <a:gd name="T2" fmla="*/ 2147483647 w 1446"/>
                <a:gd name="T3" fmla="*/ 0 h 1446"/>
                <a:gd name="T4" fmla="*/ 2147483647 w 1446"/>
                <a:gd name="T5" fmla="*/ 2147483647 h 1446"/>
                <a:gd name="T6" fmla="*/ 2147483647 w 1446"/>
                <a:gd name="T7" fmla="*/ 2147483647 h 1446"/>
                <a:gd name="T8" fmla="*/ 2147483647 w 1446"/>
                <a:gd name="T9" fmla="*/ 2147483647 h 1446"/>
                <a:gd name="T10" fmla="*/ 0 w 1446"/>
                <a:gd name="T11" fmla="*/ 2147483647 h 1446"/>
                <a:gd name="T12" fmla="*/ 0 w 1446"/>
                <a:gd name="T13" fmla="*/ 0 h 144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446" h="1446">
                  <a:moveTo>
                    <a:pt x="0" y="0"/>
                  </a:moveTo>
                  <a:lnTo>
                    <a:pt x="1446" y="0"/>
                  </a:lnTo>
                  <a:lnTo>
                    <a:pt x="1446" y="458"/>
                  </a:lnTo>
                  <a:lnTo>
                    <a:pt x="438" y="458"/>
                  </a:lnTo>
                  <a:lnTo>
                    <a:pt x="438" y="1446"/>
                  </a:lnTo>
                  <a:lnTo>
                    <a:pt x="0" y="1446"/>
                  </a:lnTo>
                  <a:lnTo>
                    <a:pt x="0" y="0"/>
                  </a:lnTo>
                  <a:close/>
                </a:path>
              </a:pathLst>
            </a:custGeom>
            <a:solidFill>
              <a:srgbClr val="A40102"/>
            </a:solidFill>
            <a:ln>
              <a:noFill/>
            </a:ln>
          </p:spPr>
          <p:txBody>
            <a:bodyPr/>
            <a:lstStyle/>
            <a:p>
              <a:pPr marL="0" marR="0" lvl="0" indent="0" algn="l" defTabSz="1188085" rtl="0" eaLnBrk="1" fontAlgn="auto" latinLnBrk="0" hangingPunct="1">
                <a:lnSpc>
                  <a:spcPct val="100000"/>
                </a:lnSpc>
                <a:spcBef>
                  <a:spcPts val="0"/>
                </a:spcBef>
                <a:spcAft>
                  <a:spcPts val="0"/>
                </a:spcAft>
                <a:buClrTx/>
                <a:buSzTx/>
                <a:buFontTx/>
                <a:buNone/>
                <a:defRPr/>
              </a:pPr>
              <a:endParaRPr kumimoji="0" lang="zh-CN" altLang="en-US" sz="2340" b="0" i="0" u="none" strike="noStrike" kern="0" cap="none" spc="0" normalizeH="0" baseline="0" noProof="0">
                <a:ln>
                  <a:noFill/>
                </a:ln>
                <a:solidFill>
                  <a:sysClr val="windowText" lastClr="000000"/>
                </a:solidFill>
                <a:effectLst/>
                <a:uLnTx/>
                <a:uFillTx/>
                <a:latin typeface="思源黑体 CN Normal" panose="020B0400000000000000" pitchFamily="34" charset="-122"/>
                <a:ea typeface="思源黑体 CN Normal" panose="020B0400000000000000" pitchFamily="34" charset="-122"/>
                <a:cs typeface="+mn-cs"/>
                <a:sym typeface="思源黑体 CN Normal" panose="020B0400000000000000" pitchFamily="34" charset="-122"/>
              </a:endParaRPr>
            </a:p>
          </p:txBody>
        </p:sp>
      </p:grpSp>
      <p:sp>
        <p:nvSpPr>
          <p:cNvPr id="9" name="矩形 23"/>
          <p:cNvSpPr>
            <a:spLocks noChangeArrowheads="1"/>
          </p:cNvSpPr>
          <p:nvPr/>
        </p:nvSpPr>
        <p:spPr bwMode="auto">
          <a:xfrm>
            <a:off x="679793" y="1698818"/>
            <a:ext cx="10842622" cy="391883"/>
          </a:xfrm>
          <a:prstGeom prst="rect">
            <a:avLst/>
          </a:prstGeom>
          <a:noFill/>
          <a:ln w="28575">
            <a:noFill/>
            <a:prstDash val="sysDash"/>
            <a:miter lim="800000"/>
          </a:ln>
          <a:extLst>
            <a:ext uri="{909E8E84-426E-40DD-AFC4-6F175D3DCCD1}">
              <a14:hiddenFill xmlns:a14="http://schemas.microsoft.com/office/drawing/2010/main">
                <a:solidFill>
                  <a:srgbClr val="FFFFFF"/>
                </a:solidFill>
              </a14:hiddenFill>
            </a:ext>
          </a:ex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eaLnBrk="0" hangingPunct="0">
              <a:defRPr>
                <a:solidFill>
                  <a:schemeClr val="tx1"/>
                </a:solidFill>
                <a:latin typeface="Arial" panose="020B0604020202020204" pitchFamily="34" charset="0"/>
                <a:ea typeface="宋体" panose="02010600030101010101" pitchFamily="2" charset="-122"/>
              </a:defRPr>
            </a:lvl2pPr>
            <a:lvl3pPr eaLnBrk="0" hangingPunct="0">
              <a:defRPr>
                <a:solidFill>
                  <a:schemeClr val="tx1"/>
                </a:solidFill>
                <a:latin typeface="Arial" panose="020B0604020202020204" pitchFamily="34" charset="0"/>
                <a:ea typeface="宋体" panose="02010600030101010101" pitchFamily="2" charset="-122"/>
              </a:defRPr>
            </a:lvl3pPr>
            <a:lvl4pPr eaLnBrk="0" hangingPunct="0">
              <a:defRPr>
                <a:solidFill>
                  <a:schemeClr val="tx1"/>
                </a:solidFill>
                <a:latin typeface="Arial" panose="020B0604020202020204" pitchFamily="34" charset="0"/>
                <a:ea typeface="宋体" panose="02010600030101010101" pitchFamily="2" charset="-122"/>
              </a:defRPr>
            </a:lvl4pPr>
            <a:lvl5pPr eaLnBrk="0" hangingPunct="0">
              <a:defRPr>
                <a:solidFill>
                  <a:schemeClr val="tx1"/>
                </a:solidFill>
                <a:latin typeface="Arial" panose="020B0604020202020204" pitchFamily="34" charset="0"/>
                <a:ea typeface="宋体" panose="02010600030101010101" pitchFamily="2" charset="-122"/>
              </a:defRPr>
            </a:lvl5pPr>
            <a:lvl6pPr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zh-CN" altLang="en-US" sz="2400" b="1" dirty="0">
                <a:solidFill>
                  <a:srgbClr val="C00000"/>
                </a:solidFill>
                <a:latin typeface="微软雅黑" panose="020B0503020204020204" pitchFamily="34" charset="-122"/>
                <a:ea typeface="微软雅黑" panose="020B0503020204020204" pitchFamily="34" charset="-122"/>
                <a:sym typeface="宋体" panose="02010600030101010101" pitchFamily="2" charset="-122"/>
              </a:rPr>
              <a:t>理想指引人生方向，信念决定事业成败。青年的理想信念关乎国家未来。</a:t>
            </a:r>
            <a:endParaRPr lang="zh-CN" altLang="zh-CN" sz="2400" b="1" dirty="0">
              <a:solidFill>
                <a:srgbClr val="C00000"/>
              </a:solidFill>
              <a:latin typeface="微软雅黑" panose="020B0503020204020204" pitchFamily="34" charset="-122"/>
              <a:ea typeface="微软雅黑" panose="020B0503020204020204" pitchFamily="34" charset="-122"/>
              <a:sym typeface="宋体" panose="02010600030101010101" pitchFamily="2" charset="-122"/>
            </a:endParaRPr>
          </a:p>
        </p:txBody>
      </p:sp>
      <p:grpSp>
        <p:nvGrpSpPr>
          <p:cNvPr id="2" name="组合 1"/>
          <p:cNvGrpSpPr/>
          <p:nvPr/>
        </p:nvGrpSpPr>
        <p:grpSpPr>
          <a:xfrm>
            <a:off x="705776" y="2346579"/>
            <a:ext cx="10780448" cy="1273309"/>
            <a:chOff x="736863" y="2487478"/>
            <a:chExt cx="10780448" cy="1273309"/>
          </a:xfrm>
        </p:grpSpPr>
        <p:grpSp>
          <p:nvGrpSpPr>
            <p:cNvPr id="16" name="组合 15"/>
            <p:cNvGrpSpPr/>
            <p:nvPr/>
          </p:nvGrpSpPr>
          <p:grpSpPr>
            <a:xfrm>
              <a:off x="736863" y="2487478"/>
              <a:ext cx="10780448" cy="1273309"/>
              <a:chOff x="3380133" y="1498847"/>
              <a:chExt cx="10780448" cy="1273309"/>
            </a:xfrm>
            <a:solidFill>
              <a:srgbClr val="C2000A"/>
            </a:solidFill>
          </p:grpSpPr>
          <p:sp>
            <p:nvSpPr>
              <p:cNvPr id="17" name="椭圆 16"/>
              <p:cNvSpPr/>
              <p:nvPr/>
            </p:nvSpPr>
            <p:spPr>
              <a:xfrm>
                <a:off x="3380133" y="1664194"/>
                <a:ext cx="480786" cy="480786"/>
              </a:xfrm>
              <a:prstGeom prst="ellipse">
                <a:avLst/>
              </a:prstGeom>
              <a:grpFill/>
              <a:ln w="7620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2400" b="0" i="0" u="none" strike="noStrike" kern="0" cap="none" spc="0" normalizeH="0" baseline="0" noProof="0" dirty="0" smtClean="0">
                    <a:ln>
                      <a:noFill/>
                    </a:ln>
                    <a:solidFill>
                      <a:schemeClr val="bg1"/>
                    </a:solidFill>
                    <a:effectLst/>
                    <a:uLnTx/>
                    <a:uFillTx/>
                    <a:cs typeface="+mn-ea"/>
                    <a:sym typeface="+mn-lt"/>
                  </a:rPr>
                  <a:t>4</a:t>
                </a:r>
                <a:endParaRPr kumimoji="0" lang="en-US" sz="2400" b="0" i="0" u="none" strike="noStrike" kern="0" cap="none" spc="0" normalizeH="0" baseline="0" noProof="0" dirty="0">
                  <a:ln>
                    <a:noFill/>
                  </a:ln>
                  <a:solidFill>
                    <a:schemeClr val="bg1"/>
                  </a:solidFill>
                  <a:effectLst/>
                  <a:uLnTx/>
                  <a:uFillTx/>
                  <a:cs typeface="+mn-ea"/>
                  <a:sym typeface="+mn-lt"/>
                </a:endParaRPr>
              </a:p>
            </p:txBody>
          </p:sp>
          <p:grpSp>
            <p:nvGrpSpPr>
              <p:cNvPr id="18" name="组合 17"/>
              <p:cNvGrpSpPr/>
              <p:nvPr/>
            </p:nvGrpSpPr>
            <p:grpSpPr>
              <a:xfrm>
                <a:off x="4006722" y="1498847"/>
                <a:ext cx="10153859" cy="1273309"/>
                <a:chOff x="1163638" y="2561493"/>
                <a:chExt cx="10153859" cy="1393657"/>
              </a:xfrm>
              <a:grpFill/>
              <a:effectLst>
                <a:outerShdw blurRad="190500" dist="127000" dir="2700000" algn="tl" rotWithShape="0">
                  <a:prstClr val="black">
                    <a:alpha val="30000"/>
                  </a:prstClr>
                </a:outerShdw>
              </a:effectLst>
            </p:grpSpPr>
            <p:sp>
              <p:nvSpPr>
                <p:cNvPr id="20" name="矩形 19"/>
                <p:cNvSpPr/>
                <p:nvPr/>
              </p:nvSpPr>
              <p:spPr>
                <a:xfrm>
                  <a:off x="1163638" y="2561493"/>
                  <a:ext cx="10153859" cy="1393657"/>
                </a:xfrm>
                <a:prstGeom prst="rect">
                  <a:avLst/>
                </a:prstGeom>
                <a:noFill/>
                <a:ln w="12700" cap="flat" cmpd="sng" algn="ctr">
                  <a:solidFill>
                    <a:srgbClr val="C2000A"/>
                  </a:solidFill>
                  <a:prstDash val="solid"/>
                  <a:miter lim="800000"/>
                </a:ln>
                <a:effectLst/>
              </p:spPr>
              <p:txBody>
                <a:bodyPr lIns="180000"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3600" b="0" i="0" u="none" strike="noStrike" kern="0" cap="none" spc="0" normalizeH="0" baseline="0" noProof="0" dirty="0">
                    <a:ln>
                      <a:noFill/>
                    </a:ln>
                    <a:solidFill>
                      <a:schemeClr val="tx1">
                        <a:lumMod val="85000"/>
                        <a:lumOff val="15000"/>
                      </a:schemeClr>
                    </a:solidFill>
                    <a:effectLst/>
                    <a:uLnTx/>
                    <a:uFillTx/>
                    <a:cs typeface="+mn-ea"/>
                    <a:sym typeface="+mn-lt"/>
                  </a:endParaRPr>
                </a:p>
              </p:txBody>
            </p:sp>
            <p:sp>
              <p:nvSpPr>
                <p:cNvPr id="21" name="矩形 20"/>
                <p:cNvSpPr/>
                <p:nvPr/>
              </p:nvSpPr>
              <p:spPr>
                <a:xfrm>
                  <a:off x="1163638" y="2849237"/>
                  <a:ext cx="54000" cy="231658"/>
                </a:xfrm>
                <a:prstGeom prst="rect">
                  <a:avLst/>
                </a:prstGeom>
                <a:grp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600" b="0" i="0" u="none" strike="noStrike" kern="0" cap="none" spc="0" normalizeH="0" baseline="0" noProof="0" dirty="0">
                    <a:ln>
                      <a:noFill/>
                    </a:ln>
                    <a:solidFill>
                      <a:schemeClr val="tx1">
                        <a:lumMod val="85000"/>
                        <a:lumOff val="15000"/>
                      </a:schemeClr>
                    </a:solidFill>
                    <a:effectLst/>
                    <a:uLnTx/>
                    <a:uFillTx/>
                    <a:cs typeface="+mn-ea"/>
                    <a:sym typeface="+mn-lt"/>
                  </a:endParaRPr>
                </a:p>
              </p:txBody>
            </p:sp>
          </p:grpSp>
          <p:sp>
            <p:nvSpPr>
              <p:cNvPr id="19" name="矩形 18"/>
              <p:cNvSpPr/>
              <p:nvPr/>
            </p:nvSpPr>
            <p:spPr>
              <a:xfrm>
                <a:off x="4006722" y="1664194"/>
                <a:ext cx="54000" cy="48078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schemeClr val="tx1">
                      <a:lumMod val="85000"/>
                      <a:lumOff val="15000"/>
                    </a:schemeClr>
                  </a:solidFill>
                  <a:effectLst/>
                  <a:uLnTx/>
                  <a:uFillTx/>
                  <a:cs typeface="+mn-ea"/>
                  <a:sym typeface="+mn-lt"/>
                </a:endParaRPr>
              </a:p>
            </p:txBody>
          </p:sp>
        </p:grpSp>
        <p:sp>
          <p:nvSpPr>
            <p:cNvPr id="22" name="矩形 21"/>
            <p:cNvSpPr/>
            <p:nvPr/>
          </p:nvSpPr>
          <p:spPr>
            <a:xfrm>
              <a:off x="1487431" y="2591361"/>
              <a:ext cx="10029880" cy="1077218"/>
            </a:xfrm>
            <a:prstGeom prst="rect">
              <a:avLst/>
            </a:prstGeom>
            <a:noFill/>
            <a:ln>
              <a:noFill/>
            </a:ln>
          </p:spPr>
          <p:txBody>
            <a:bodyPr wrap="square">
              <a:spAutoFit/>
            </a:bodyPr>
            <a:lstStyle/>
            <a:p>
              <a:pPr algn="just">
                <a:buNone/>
              </a:pPr>
              <a:r>
                <a:rPr lang="zh-CN" altLang="en-US" sz="1600" dirty="0">
                  <a:solidFill>
                    <a:srgbClr val="333333"/>
                  </a:solidFill>
                  <a:latin typeface="微软雅黑" panose="020B0503020204020204" pitchFamily="34" charset="-122"/>
                  <a:ea typeface="微软雅黑" panose="020B0503020204020204" pitchFamily="34" charset="-122"/>
                  <a:cs typeface="+mn-ea"/>
                  <a:sym typeface="+mn-lt"/>
                </a:rPr>
                <a:t>“前进要奋力，干事要努力。当代中国青年要在感悟时代、紧跟时代中珍惜韶华，自觉按照党和人民的要求锤炼自己、提高自己，做到志存高远、德才并重、情理兼修、勇于开拓，在火热的青春中放飞人生梦想，在拼搏的青春中成就事业华章。”</a:t>
              </a:r>
              <a:r>
                <a:rPr lang="en-US" altLang="zh-CN" sz="1600" dirty="0">
                  <a:solidFill>
                    <a:srgbClr val="333333"/>
                  </a:solidFill>
                  <a:latin typeface="微软雅黑" panose="020B0503020204020204" pitchFamily="34" charset="-122"/>
                  <a:ea typeface="微软雅黑" panose="020B0503020204020204" pitchFamily="34" charset="-122"/>
                  <a:cs typeface="+mn-ea"/>
                  <a:sym typeface="+mn-lt"/>
                </a:rPr>
                <a:t>2015</a:t>
              </a:r>
              <a:r>
                <a:rPr lang="zh-CN" altLang="en-US" sz="1600" dirty="0">
                  <a:solidFill>
                    <a:srgbClr val="333333"/>
                  </a:solidFill>
                  <a:latin typeface="微软雅黑" panose="020B0503020204020204" pitchFamily="34" charset="-122"/>
                  <a:ea typeface="微软雅黑" panose="020B0503020204020204" pitchFamily="34" charset="-122"/>
                  <a:cs typeface="+mn-ea"/>
                  <a:sym typeface="+mn-lt"/>
                </a:rPr>
                <a:t>年</a:t>
              </a:r>
              <a:r>
                <a:rPr lang="en-US" altLang="zh-CN" sz="1600" dirty="0">
                  <a:solidFill>
                    <a:srgbClr val="333333"/>
                  </a:solidFill>
                  <a:latin typeface="微软雅黑" panose="020B0503020204020204" pitchFamily="34" charset="-122"/>
                  <a:ea typeface="微软雅黑" panose="020B0503020204020204" pitchFamily="34" charset="-122"/>
                  <a:cs typeface="+mn-ea"/>
                  <a:sym typeface="+mn-lt"/>
                </a:rPr>
                <a:t>7</a:t>
              </a:r>
              <a:r>
                <a:rPr lang="zh-CN" altLang="en-US" sz="1600" dirty="0">
                  <a:solidFill>
                    <a:srgbClr val="333333"/>
                  </a:solidFill>
                  <a:latin typeface="微软雅黑" panose="020B0503020204020204" pitchFamily="34" charset="-122"/>
                  <a:ea typeface="微软雅黑" panose="020B0503020204020204" pitchFamily="34" charset="-122"/>
                  <a:cs typeface="+mn-ea"/>
                  <a:sym typeface="+mn-lt"/>
                </a:rPr>
                <a:t>月</a:t>
              </a:r>
              <a:r>
                <a:rPr lang="en-US" altLang="zh-CN" sz="1600" dirty="0">
                  <a:solidFill>
                    <a:srgbClr val="333333"/>
                  </a:solidFill>
                  <a:latin typeface="微软雅黑" panose="020B0503020204020204" pitchFamily="34" charset="-122"/>
                  <a:ea typeface="微软雅黑" panose="020B0503020204020204" pitchFamily="34" charset="-122"/>
                  <a:cs typeface="+mn-ea"/>
                  <a:sym typeface="+mn-lt"/>
                </a:rPr>
                <a:t>24</a:t>
              </a:r>
              <a:r>
                <a:rPr lang="zh-CN" altLang="en-US" sz="1600" dirty="0">
                  <a:solidFill>
                    <a:srgbClr val="333333"/>
                  </a:solidFill>
                  <a:latin typeface="微软雅黑" panose="020B0503020204020204" pitchFamily="34" charset="-122"/>
                  <a:ea typeface="微软雅黑" panose="020B0503020204020204" pitchFamily="34" charset="-122"/>
                  <a:cs typeface="+mn-ea"/>
                  <a:sym typeface="+mn-lt"/>
                </a:rPr>
                <a:t>日，习近平总书记在致全国青联十二届全委会和全国学联二十六大的贺信中指出。</a:t>
              </a:r>
              <a:endParaRPr lang="zh-CN" altLang="en-US" sz="1600" dirty="0">
                <a:solidFill>
                  <a:srgbClr val="333333"/>
                </a:solidFill>
                <a:latin typeface="微软雅黑" panose="020B0503020204020204" pitchFamily="34" charset="-122"/>
                <a:ea typeface="微软雅黑" panose="020B0503020204020204" pitchFamily="34" charset="-122"/>
                <a:cs typeface="+mn-ea"/>
                <a:sym typeface="+mn-lt"/>
              </a:endParaRPr>
            </a:p>
          </p:txBody>
        </p:sp>
      </p:grpSp>
      <p:grpSp>
        <p:nvGrpSpPr>
          <p:cNvPr id="38" name="组合 37"/>
          <p:cNvGrpSpPr/>
          <p:nvPr/>
        </p:nvGrpSpPr>
        <p:grpSpPr>
          <a:xfrm>
            <a:off x="705776" y="3852675"/>
            <a:ext cx="10780448" cy="1253483"/>
            <a:chOff x="736863" y="2487477"/>
            <a:chExt cx="10780448" cy="1253483"/>
          </a:xfrm>
        </p:grpSpPr>
        <p:grpSp>
          <p:nvGrpSpPr>
            <p:cNvPr id="39" name="组合 38"/>
            <p:cNvGrpSpPr/>
            <p:nvPr/>
          </p:nvGrpSpPr>
          <p:grpSpPr>
            <a:xfrm>
              <a:off x="736863" y="2487477"/>
              <a:ext cx="10780448" cy="1253483"/>
              <a:chOff x="3380133" y="1498846"/>
              <a:chExt cx="10780448" cy="1253483"/>
            </a:xfrm>
            <a:solidFill>
              <a:srgbClr val="C2000A"/>
            </a:solidFill>
          </p:grpSpPr>
          <p:sp>
            <p:nvSpPr>
              <p:cNvPr id="41" name="椭圆 40"/>
              <p:cNvSpPr/>
              <p:nvPr/>
            </p:nvSpPr>
            <p:spPr>
              <a:xfrm>
                <a:off x="3380133" y="1664194"/>
                <a:ext cx="480786" cy="480786"/>
              </a:xfrm>
              <a:prstGeom prst="ellipse">
                <a:avLst/>
              </a:prstGeom>
              <a:grpFill/>
              <a:ln w="7620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2400" b="0" i="0" u="none" strike="noStrike" kern="0" cap="none" spc="0" normalizeH="0" baseline="0" noProof="0" dirty="0" smtClean="0">
                    <a:ln>
                      <a:noFill/>
                    </a:ln>
                    <a:solidFill>
                      <a:schemeClr val="bg1"/>
                    </a:solidFill>
                    <a:effectLst/>
                    <a:uLnTx/>
                    <a:uFillTx/>
                    <a:cs typeface="+mn-ea"/>
                    <a:sym typeface="+mn-lt"/>
                  </a:rPr>
                  <a:t>5</a:t>
                </a:r>
                <a:endParaRPr kumimoji="0" lang="en-US" sz="2400" b="0" i="0" u="none" strike="noStrike" kern="0" cap="none" spc="0" normalizeH="0" baseline="0" noProof="0" dirty="0">
                  <a:ln>
                    <a:noFill/>
                  </a:ln>
                  <a:solidFill>
                    <a:schemeClr val="bg1"/>
                  </a:solidFill>
                  <a:effectLst/>
                  <a:uLnTx/>
                  <a:uFillTx/>
                  <a:cs typeface="+mn-ea"/>
                  <a:sym typeface="+mn-lt"/>
                </a:endParaRPr>
              </a:p>
            </p:txBody>
          </p:sp>
          <p:grpSp>
            <p:nvGrpSpPr>
              <p:cNvPr id="42" name="组合 41"/>
              <p:cNvGrpSpPr/>
              <p:nvPr/>
            </p:nvGrpSpPr>
            <p:grpSpPr>
              <a:xfrm>
                <a:off x="4006722" y="1498846"/>
                <a:ext cx="10153859" cy="1253483"/>
                <a:chOff x="1163638" y="2561492"/>
                <a:chExt cx="10153859" cy="1371957"/>
              </a:xfrm>
              <a:grpFill/>
              <a:effectLst>
                <a:outerShdw blurRad="190500" dist="127000" dir="2700000" algn="tl" rotWithShape="0">
                  <a:prstClr val="black">
                    <a:alpha val="30000"/>
                  </a:prstClr>
                </a:outerShdw>
              </a:effectLst>
            </p:grpSpPr>
            <p:sp>
              <p:nvSpPr>
                <p:cNvPr id="44" name="矩形 43"/>
                <p:cNvSpPr/>
                <p:nvPr/>
              </p:nvSpPr>
              <p:spPr>
                <a:xfrm>
                  <a:off x="1163638" y="2561492"/>
                  <a:ext cx="10153859" cy="1371957"/>
                </a:xfrm>
                <a:prstGeom prst="rect">
                  <a:avLst/>
                </a:prstGeom>
                <a:noFill/>
                <a:ln w="12700" cap="flat" cmpd="sng" algn="ctr">
                  <a:solidFill>
                    <a:srgbClr val="C2000A"/>
                  </a:solidFill>
                  <a:prstDash val="solid"/>
                  <a:miter lim="800000"/>
                </a:ln>
                <a:effectLst/>
              </p:spPr>
              <p:txBody>
                <a:bodyPr lIns="180000"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3600" b="0" i="0" u="none" strike="noStrike" kern="0" cap="none" spc="0" normalizeH="0" baseline="0" noProof="0" dirty="0">
                    <a:ln>
                      <a:noFill/>
                    </a:ln>
                    <a:solidFill>
                      <a:schemeClr val="tx1">
                        <a:lumMod val="85000"/>
                        <a:lumOff val="15000"/>
                      </a:schemeClr>
                    </a:solidFill>
                    <a:effectLst/>
                    <a:uLnTx/>
                    <a:uFillTx/>
                    <a:cs typeface="+mn-ea"/>
                    <a:sym typeface="+mn-lt"/>
                  </a:endParaRPr>
                </a:p>
              </p:txBody>
            </p:sp>
            <p:sp>
              <p:nvSpPr>
                <p:cNvPr id="45" name="矩形 44"/>
                <p:cNvSpPr/>
                <p:nvPr/>
              </p:nvSpPr>
              <p:spPr>
                <a:xfrm>
                  <a:off x="1163638" y="2849237"/>
                  <a:ext cx="54000" cy="231658"/>
                </a:xfrm>
                <a:prstGeom prst="rect">
                  <a:avLst/>
                </a:prstGeom>
                <a:grp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600" b="0" i="0" u="none" strike="noStrike" kern="0" cap="none" spc="0" normalizeH="0" baseline="0" noProof="0" dirty="0">
                    <a:ln>
                      <a:noFill/>
                    </a:ln>
                    <a:solidFill>
                      <a:schemeClr val="tx1">
                        <a:lumMod val="85000"/>
                        <a:lumOff val="15000"/>
                      </a:schemeClr>
                    </a:solidFill>
                    <a:effectLst/>
                    <a:uLnTx/>
                    <a:uFillTx/>
                    <a:cs typeface="+mn-ea"/>
                    <a:sym typeface="+mn-lt"/>
                  </a:endParaRPr>
                </a:p>
              </p:txBody>
            </p:sp>
          </p:grpSp>
          <p:sp>
            <p:nvSpPr>
              <p:cNvPr id="43" name="矩形 42"/>
              <p:cNvSpPr/>
              <p:nvPr/>
            </p:nvSpPr>
            <p:spPr>
              <a:xfrm>
                <a:off x="4006722" y="1664194"/>
                <a:ext cx="54000" cy="48078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schemeClr val="tx1">
                      <a:lumMod val="85000"/>
                      <a:lumOff val="15000"/>
                    </a:schemeClr>
                  </a:solidFill>
                  <a:effectLst/>
                  <a:uLnTx/>
                  <a:uFillTx/>
                  <a:cs typeface="+mn-ea"/>
                  <a:sym typeface="+mn-lt"/>
                </a:endParaRPr>
              </a:p>
            </p:txBody>
          </p:sp>
        </p:grpSp>
        <p:sp>
          <p:nvSpPr>
            <p:cNvPr id="40" name="矩形 39"/>
            <p:cNvSpPr/>
            <p:nvPr/>
          </p:nvSpPr>
          <p:spPr>
            <a:xfrm>
              <a:off x="1487431" y="2591361"/>
              <a:ext cx="10029880" cy="1077218"/>
            </a:xfrm>
            <a:prstGeom prst="rect">
              <a:avLst/>
            </a:prstGeom>
            <a:noFill/>
            <a:ln>
              <a:noFill/>
            </a:ln>
          </p:spPr>
          <p:txBody>
            <a:bodyPr wrap="square">
              <a:spAutoFit/>
            </a:bodyPr>
            <a:lstStyle/>
            <a:p>
              <a:pPr algn="just">
                <a:buNone/>
              </a:pPr>
              <a:r>
                <a:rPr lang="zh-CN" altLang="en-US" sz="1600" dirty="0">
                  <a:solidFill>
                    <a:srgbClr val="333333"/>
                  </a:solidFill>
                  <a:latin typeface="微软雅黑" panose="020B0503020204020204" pitchFamily="34" charset="-122"/>
                  <a:ea typeface="微软雅黑" panose="020B0503020204020204" pitchFamily="34" charset="-122"/>
                  <a:cs typeface="+mn-ea"/>
                  <a:sym typeface="+mn-lt"/>
                </a:rPr>
                <a:t>“无数人生成功的事实表明，青年时代，选择吃苦也就选择了收获，选择奉献也就选择了高尚。”</a:t>
              </a:r>
              <a:r>
                <a:rPr lang="en-US" altLang="zh-CN" sz="1600" dirty="0">
                  <a:solidFill>
                    <a:srgbClr val="333333"/>
                  </a:solidFill>
                  <a:latin typeface="微软雅黑" panose="020B0503020204020204" pitchFamily="34" charset="-122"/>
                  <a:ea typeface="微软雅黑" panose="020B0503020204020204" pitchFamily="34" charset="-122"/>
                  <a:cs typeface="+mn-ea"/>
                  <a:sym typeface="+mn-lt"/>
                </a:rPr>
                <a:t>2013</a:t>
              </a:r>
              <a:r>
                <a:rPr lang="zh-CN" altLang="en-US" sz="1600" dirty="0">
                  <a:solidFill>
                    <a:srgbClr val="333333"/>
                  </a:solidFill>
                  <a:latin typeface="微软雅黑" panose="020B0503020204020204" pitchFamily="34" charset="-122"/>
                  <a:ea typeface="微软雅黑" panose="020B0503020204020204" pitchFamily="34" charset="-122"/>
                  <a:cs typeface="+mn-ea"/>
                  <a:sym typeface="+mn-lt"/>
                </a:rPr>
                <a:t>年</a:t>
              </a:r>
              <a:r>
                <a:rPr lang="en-US" altLang="zh-CN" sz="1600" dirty="0">
                  <a:solidFill>
                    <a:srgbClr val="333333"/>
                  </a:solidFill>
                  <a:latin typeface="微软雅黑" panose="020B0503020204020204" pitchFamily="34" charset="-122"/>
                  <a:ea typeface="微软雅黑" panose="020B0503020204020204" pitchFamily="34" charset="-122"/>
                  <a:cs typeface="+mn-ea"/>
                  <a:sym typeface="+mn-lt"/>
                </a:rPr>
                <a:t>5</a:t>
              </a:r>
              <a:r>
                <a:rPr lang="zh-CN" altLang="en-US" sz="1600" dirty="0">
                  <a:solidFill>
                    <a:srgbClr val="333333"/>
                  </a:solidFill>
                  <a:latin typeface="微软雅黑" panose="020B0503020204020204" pitchFamily="34" charset="-122"/>
                  <a:ea typeface="微软雅黑" panose="020B0503020204020204" pitchFamily="34" charset="-122"/>
                  <a:cs typeface="+mn-ea"/>
                  <a:sym typeface="+mn-lt"/>
                </a:rPr>
                <a:t>月</a:t>
              </a:r>
              <a:r>
                <a:rPr lang="en-US" altLang="zh-CN" sz="1600" dirty="0">
                  <a:solidFill>
                    <a:srgbClr val="333333"/>
                  </a:solidFill>
                  <a:latin typeface="微软雅黑" panose="020B0503020204020204" pitchFamily="34" charset="-122"/>
                  <a:ea typeface="微软雅黑" panose="020B0503020204020204" pitchFamily="34" charset="-122"/>
                  <a:cs typeface="+mn-ea"/>
                  <a:sym typeface="+mn-lt"/>
                </a:rPr>
                <a:t>4</a:t>
              </a:r>
              <a:r>
                <a:rPr lang="zh-CN" altLang="en-US" sz="1600" dirty="0">
                  <a:solidFill>
                    <a:srgbClr val="333333"/>
                  </a:solidFill>
                  <a:latin typeface="微软雅黑" panose="020B0503020204020204" pitchFamily="34" charset="-122"/>
                  <a:ea typeface="微软雅黑" panose="020B0503020204020204" pitchFamily="34" charset="-122"/>
                  <a:cs typeface="+mn-ea"/>
                  <a:sym typeface="+mn-lt"/>
                </a:rPr>
                <a:t>日，习近平总书记在同各界优秀青年代表座谈时指出：“青年时期多经历一点摔打、挫折、考验，有利于走好一生的路。要历练宠辱不惊的心理素质，坚定百折不挠的进取意志，保持乐观向上的精神状态，变挫折为动力，用从挫折中吸取的教训启迪人生，使人生获得升华和超越。”</a:t>
              </a:r>
              <a:endParaRPr lang="zh-CN" altLang="en-US" sz="1600" dirty="0">
                <a:solidFill>
                  <a:srgbClr val="333333"/>
                </a:solidFill>
                <a:latin typeface="微软雅黑" panose="020B0503020204020204" pitchFamily="34" charset="-122"/>
                <a:ea typeface="微软雅黑" panose="020B0503020204020204" pitchFamily="34" charset="-122"/>
                <a:cs typeface="+mn-ea"/>
                <a:sym typeface="+mn-lt"/>
              </a:endParaRPr>
            </a:p>
          </p:txBody>
        </p:sp>
      </p:grpSp>
      <p:grpSp>
        <p:nvGrpSpPr>
          <p:cNvPr id="46" name="组合 45"/>
          <p:cNvGrpSpPr/>
          <p:nvPr/>
        </p:nvGrpSpPr>
        <p:grpSpPr>
          <a:xfrm>
            <a:off x="674689" y="5370895"/>
            <a:ext cx="10780448" cy="1203970"/>
            <a:chOff x="736863" y="2591360"/>
            <a:chExt cx="10780448" cy="1203970"/>
          </a:xfrm>
        </p:grpSpPr>
        <p:grpSp>
          <p:nvGrpSpPr>
            <p:cNvPr id="47" name="组合 46"/>
            <p:cNvGrpSpPr/>
            <p:nvPr/>
          </p:nvGrpSpPr>
          <p:grpSpPr>
            <a:xfrm>
              <a:off x="736863" y="2591360"/>
              <a:ext cx="10780448" cy="1203970"/>
              <a:chOff x="3380133" y="1602729"/>
              <a:chExt cx="10780448" cy="1203970"/>
            </a:xfrm>
            <a:solidFill>
              <a:srgbClr val="C2000A"/>
            </a:solidFill>
          </p:grpSpPr>
          <p:sp>
            <p:nvSpPr>
              <p:cNvPr id="49" name="椭圆 48"/>
              <p:cNvSpPr/>
              <p:nvPr/>
            </p:nvSpPr>
            <p:spPr>
              <a:xfrm>
                <a:off x="3380133" y="1664194"/>
                <a:ext cx="480786" cy="480786"/>
              </a:xfrm>
              <a:prstGeom prst="ellipse">
                <a:avLst/>
              </a:prstGeom>
              <a:grpFill/>
              <a:ln w="7620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2400" b="0" i="0" u="none" strike="noStrike" kern="0" cap="none" spc="0" normalizeH="0" baseline="0" noProof="0" dirty="0" smtClean="0">
                    <a:ln>
                      <a:noFill/>
                    </a:ln>
                    <a:solidFill>
                      <a:schemeClr val="bg1"/>
                    </a:solidFill>
                    <a:effectLst/>
                    <a:uLnTx/>
                    <a:uFillTx/>
                    <a:cs typeface="+mn-ea"/>
                    <a:sym typeface="+mn-lt"/>
                  </a:rPr>
                  <a:t>6</a:t>
                </a:r>
                <a:endParaRPr kumimoji="0" lang="en-US" sz="2400" b="0" i="0" u="none" strike="noStrike" kern="0" cap="none" spc="0" normalizeH="0" baseline="0" noProof="0" dirty="0">
                  <a:ln>
                    <a:noFill/>
                  </a:ln>
                  <a:solidFill>
                    <a:schemeClr val="bg1"/>
                  </a:solidFill>
                  <a:effectLst/>
                  <a:uLnTx/>
                  <a:uFillTx/>
                  <a:cs typeface="+mn-ea"/>
                  <a:sym typeface="+mn-lt"/>
                </a:endParaRPr>
              </a:p>
            </p:txBody>
          </p:sp>
          <p:grpSp>
            <p:nvGrpSpPr>
              <p:cNvPr id="50" name="组合 49"/>
              <p:cNvGrpSpPr/>
              <p:nvPr/>
            </p:nvGrpSpPr>
            <p:grpSpPr>
              <a:xfrm>
                <a:off x="4006722" y="1602729"/>
                <a:ext cx="10153859" cy="1203970"/>
                <a:chOff x="1163638" y="2675193"/>
                <a:chExt cx="10153859" cy="1317764"/>
              </a:xfrm>
              <a:grpFill/>
              <a:effectLst>
                <a:outerShdw blurRad="190500" dist="127000" dir="2700000" algn="tl" rotWithShape="0">
                  <a:prstClr val="black">
                    <a:alpha val="30000"/>
                  </a:prstClr>
                </a:outerShdw>
              </a:effectLst>
            </p:grpSpPr>
            <p:sp>
              <p:nvSpPr>
                <p:cNvPr id="52" name="矩形 51"/>
                <p:cNvSpPr/>
                <p:nvPr/>
              </p:nvSpPr>
              <p:spPr>
                <a:xfrm>
                  <a:off x="1163638" y="2675193"/>
                  <a:ext cx="10153859" cy="1317764"/>
                </a:xfrm>
                <a:prstGeom prst="rect">
                  <a:avLst/>
                </a:prstGeom>
                <a:noFill/>
                <a:ln w="12700" cap="flat" cmpd="sng" algn="ctr">
                  <a:solidFill>
                    <a:srgbClr val="C2000A"/>
                  </a:solidFill>
                  <a:prstDash val="solid"/>
                  <a:miter lim="800000"/>
                </a:ln>
                <a:effectLst/>
              </p:spPr>
              <p:txBody>
                <a:bodyPr lIns="180000"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3600" b="0" i="0" u="none" strike="noStrike" kern="0" cap="none" spc="0" normalizeH="0" baseline="0" noProof="0" dirty="0">
                    <a:ln>
                      <a:noFill/>
                    </a:ln>
                    <a:solidFill>
                      <a:schemeClr val="tx1">
                        <a:lumMod val="85000"/>
                        <a:lumOff val="15000"/>
                      </a:schemeClr>
                    </a:solidFill>
                    <a:effectLst/>
                    <a:uLnTx/>
                    <a:uFillTx/>
                    <a:cs typeface="+mn-ea"/>
                    <a:sym typeface="+mn-lt"/>
                  </a:endParaRPr>
                </a:p>
              </p:txBody>
            </p:sp>
            <p:sp>
              <p:nvSpPr>
                <p:cNvPr id="53" name="矩形 52"/>
                <p:cNvSpPr/>
                <p:nvPr/>
              </p:nvSpPr>
              <p:spPr>
                <a:xfrm>
                  <a:off x="1163638" y="2849237"/>
                  <a:ext cx="54000" cy="231658"/>
                </a:xfrm>
                <a:prstGeom prst="rect">
                  <a:avLst/>
                </a:prstGeom>
                <a:grp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600" b="0" i="0" u="none" strike="noStrike" kern="0" cap="none" spc="0" normalizeH="0" baseline="0" noProof="0" dirty="0">
                    <a:ln>
                      <a:noFill/>
                    </a:ln>
                    <a:solidFill>
                      <a:schemeClr val="tx1">
                        <a:lumMod val="85000"/>
                        <a:lumOff val="15000"/>
                      </a:schemeClr>
                    </a:solidFill>
                    <a:effectLst/>
                    <a:uLnTx/>
                    <a:uFillTx/>
                    <a:cs typeface="+mn-ea"/>
                    <a:sym typeface="+mn-lt"/>
                  </a:endParaRPr>
                </a:p>
              </p:txBody>
            </p:sp>
          </p:grpSp>
          <p:sp>
            <p:nvSpPr>
              <p:cNvPr id="51" name="矩形 50"/>
              <p:cNvSpPr/>
              <p:nvPr/>
            </p:nvSpPr>
            <p:spPr>
              <a:xfrm>
                <a:off x="4006722" y="1664194"/>
                <a:ext cx="54000" cy="48078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schemeClr val="tx1">
                      <a:lumMod val="85000"/>
                      <a:lumOff val="15000"/>
                    </a:schemeClr>
                  </a:solidFill>
                  <a:effectLst/>
                  <a:uLnTx/>
                  <a:uFillTx/>
                  <a:cs typeface="+mn-ea"/>
                  <a:sym typeface="+mn-lt"/>
                </a:endParaRPr>
              </a:p>
            </p:txBody>
          </p:sp>
        </p:grpSp>
        <p:sp>
          <p:nvSpPr>
            <p:cNvPr id="48" name="矩形 47"/>
            <p:cNvSpPr/>
            <p:nvPr/>
          </p:nvSpPr>
          <p:spPr>
            <a:xfrm>
              <a:off x="1487431" y="2654741"/>
              <a:ext cx="10029880" cy="1077218"/>
            </a:xfrm>
            <a:prstGeom prst="rect">
              <a:avLst/>
            </a:prstGeom>
            <a:noFill/>
            <a:ln>
              <a:noFill/>
            </a:ln>
          </p:spPr>
          <p:txBody>
            <a:bodyPr wrap="square">
              <a:spAutoFit/>
            </a:bodyPr>
            <a:lstStyle/>
            <a:p>
              <a:pPr algn="just">
                <a:buNone/>
              </a:pPr>
              <a:r>
                <a:rPr lang="zh-CN" altLang="en-US" sz="1600" dirty="0">
                  <a:solidFill>
                    <a:srgbClr val="333333"/>
                  </a:solidFill>
                  <a:latin typeface="微软雅黑" panose="020B0503020204020204" pitchFamily="34" charset="-122"/>
                  <a:ea typeface="微软雅黑" panose="020B0503020204020204" pitchFamily="34" charset="-122"/>
                  <a:cs typeface="+mn-ea"/>
                  <a:sym typeface="+mn-lt"/>
                </a:rPr>
                <a:t>“我记得，</a:t>
              </a:r>
              <a:r>
                <a:rPr lang="en-US" altLang="zh-CN" sz="1600" dirty="0">
                  <a:solidFill>
                    <a:srgbClr val="333333"/>
                  </a:solidFill>
                  <a:latin typeface="微软雅黑" panose="020B0503020204020204" pitchFamily="34" charset="-122"/>
                  <a:ea typeface="微软雅黑" panose="020B0503020204020204" pitchFamily="34" charset="-122"/>
                  <a:cs typeface="+mn-ea"/>
                  <a:sym typeface="+mn-lt"/>
                </a:rPr>
                <a:t>1981</a:t>
              </a:r>
              <a:r>
                <a:rPr lang="zh-CN" altLang="en-US" sz="1600" dirty="0">
                  <a:solidFill>
                    <a:srgbClr val="333333"/>
                  </a:solidFill>
                  <a:latin typeface="微软雅黑" panose="020B0503020204020204" pitchFamily="34" charset="-122"/>
                  <a:ea typeface="微软雅黑" panose="020B0503020204020204" pitchFamily="34" charset="-122"/>
                  <a:cs typeface="+mn-ea"/>
                  <a:sym typeface="+mn-lt"/>
                </a:rPr>
                <a:t>年北大学子在燕园一起喊出‘团结起来，振兴中华’的响亮口号，今天我们仍然要叫响这个口号，万众一心为实现中国梦而奋斗。”</a:t>
              </a:r>
              <a:r>
                <a:rPr lang="en-US" altLang="zh-CN" sz="1600" dirty="0">
                  <a:solidFill>
                    <a:srgbClr val="333333"/>
                  </a:solidFill>
                  <a:latin typeface="微软雅黑" panose="020B0503020204020204" pitchFamily="34" charset="-122"/>
                  <a:ea typeface="微软雅黑" panose="020B0503020204020204" pitchFamily="34" charset="-122"/>
                  <a:cs typeface="+mn-ea"/>
                  <a:sym typeface="+mn-lt"/>
                </a:rPr>
                <a:t>2018</a:t>
              </a:r>
              <a:r>
                <a:rPr lang="zh-CN" altLang="en-US" sz="1600" dirty="0">
                  <a:solidFill>
                    <a:srgbClr val="333333"/>
                  </a:solidFill>
                  <a:latin typeface="微软雅黑" panose="020B0503020204020204" pitchFamily="34" charset="-122"/>
                  <a:ea typeface="微软雅黑" panose="020B0503020204020204" pitchFamily="34" charset="-122"/>
                  <a:cs typeface="+mn-ea"/>
                  <a:sym typeface="+mn-lt"/>
                </a:rPr>
                <a:t>年</a:t>
              </a:r>
              <a:r>
                <a:rPr lang="en-US" altLang="zh-CN" sz="1600" dirty="0">
                  <a:solidFill>
                    <a:srgbClr val="333333"/>
                  </a:solidFill>
                  <a:latin typeface="微软雅黑" panose="020B0503020204020204" pitchFamily="34" charset="-122"/>
                  <a:ea typeface="微软雅黑" panose="020B0503020204020204" pitchFamily="34" charset="-122"/>
                  <a:cs typeface="+mn-ea"/>
                  <a:sym typeface="+mn-lt"/>
                </a:rPr>
                <a:t>5</a:t>
              </a:r>
              <a:r>
                <a:rPr lang="zh-CN" altLang="en-US" sz="1600" dirty="0">
                  <a:solidFill>
                    <a:srgbClr val="333333"/>
                  </a:solidFill>
                  <a:latin typeface="微软雅黑" panose="020B0503020204020204" pitchFamily="34" charset="-122"/>
                  <a:ea typeface="微软雅黑" panose="020B0503020204020204" pitchFamily="34" charset="-122"/>
                  <a:cs typeface="+mn-ea"/>
                  <a:sym typeface="+mn-lt"/>
                </a:rPr>
                <a:t>月</a:t>
              </a:r>
              <a:r>
                <a:rPr lang="en-US" altLang="zh-CN" sz="1600" dirty="0">
                  <a:solidFill>
                    <a:srgbClr val="333333"/>
                  </a:solidFill>
                  <a:latin typeface="微软雅黑" panose="020B0503020204020204" pitchFamily="34" charset="-122"/>
                  <a:ea typeface="微软雅黑" panose="020B0503020204020204" pitchFamily="34" charset="-122"/>
                  <a:cs typeface="+mn-ea"/>
                  <a:sym typeface="+mn-lt"/>
                </a:rPr>
                <a:t>2</a:t>
              </a:r>
              <a:r>
                <a:rPr lang="zh-CN" altLang="en-US" sz="1600" dirty="0">
                  <a:solidFill>
                    <a:srgbClr val="333333"/>
                  </a:solidFill>
                  <a:latin typeface="微软雅黑" panose="020B0503020204020204" pitchFamily="34" charset="-122"/>
                  <a:ea typeface="微软雅黑" panose="020B0503020204020204" pitchFamily="34" charset="-122"/>
                  <a:cs typeface="+mn-ea"/>
                  <a:sym typeface="+mn-lt"/>
                </a:rPr>
                <a:t>日，习近平总书记在北京大学师生座谈会上指出：“广大青年既是追梦者，也是圆梦人。追梦需要激情和理想，圆梦需要奋斗和奉献。广大青年应该在奋斗中释放青春激情、追逐青春理想，以青春之我、奋斗之我，为民族复兴铺路架桥，为祖国建设添砖加瓦。”</a:t>
              </a:r>
              <a:endParaRPr lang="zh-CN" altLang="en-US" sz="1600" dirty="0">
                <a:solidFill>
                  <a:srgbClr val="333333"/>
                </a:solidFill>
                <a:latin typeface="微软雅黑" panose="020B0503020204020204" pitchFamily="34" charset="-122"/>
                <a:ea typeface="微软雅黑" panose="020B0503020204020204" pitchFamily="34" charset="-122"/>
                <a:cs typeface="+mn-ea"/>
                <a:sym typeface="+mn-lt"/>
              </a:endParaRPr>
            </a:p>
          </p:txBody>
        </p:sp>
      </p:grpSp>
    </p:spTree>
  </p:cSld>
  <p:clrMapOvr>
    <a:masterClrMapping/>
  </p:clrMapOvr>
  <p:transition>
    <p:pull/>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文本框 7"/>
          <p:cNvSpPr txBox="1"/>
          <p:nvPr/>
        </p:nvSpPr>
        <p:spPr>
          <a:xfrm>
            <a:off x="579422" y="47625"/>
            <a:ext cx="11291179" cy="521970"/>
          </a:xfrm>
          <a:prstGeom prst="rect">
            <a:avLst/>
          </a:prstGeom>
          <a:noFill/>
          <a:ln>
            <a:noFill/>
          </a:ln>
        </p:spPr>
        <p:txBody>
          <a:bodyPr wrap="square" rtlCol="0">
            <a:spAutoFit/>
          </a:bodyPr>
          <a:lstStyle/>
          <a:p>
            <a:r>
              <a:rPr lang="zh-CN" altLang="en-US" sz="2800" b="1" dirty="0">
                <a:solidFill>
                  <a:schemeClr val="bg1"/>
                </a:solidFill>
                <a:effectLst>
                  <a:outerShdw blurRad="38100" dist="38100" dir="2700000" algn="tl">
                    <a:srgbClr val="000000">
                      <a:alpha val="43137"/>
                    </a:srgbClr>
                  </a:outerShdw>
                </a:effectLst>
                <a:latin typeface="微软雅黑" panose="020B0503020204020204" pitchFamily="82" charset="2"/>
                <a:ea typeface="微软雅黑" panose="020B0503020204020204" pitchFamily="82" charset="2"/>
              </a:rPr>
              <a:t>习近平总书记关于青年工作重要论述综述</a:t>
            </a:r>
            <a:endParaRPr lang="zh-CN" altLang="en-US" sz="2800" b="1" dirty="0">
              <a:solidFill>
                <a:schemeClr val="bg1"/>
              </a:solidFill>
              <a:effectLst>
                <a:outerShdw blurRad="38100" dist="38100" dir="2700000" algn="tl">
                  <a:srgbClr val="000000">
                    <a:alpha val="43137"/>
                  </a:srgbClr>
                </a:outerShdw>
              </a:effectLst>
              <a:latin typeface="微软雅黑" panose="020B0503020204020204" pitchFamily="82" charset="2"/>
              <a:ea typeface="微软雅黑" panose="020B0503020204020204" pitchFamily="82" charset="2"/>
            </a:endParaRPr>
          </a:p>
        </p:txBody>
      </p:sp>
      <p:grpSp>
        <p:nvGrpSpPr>
          <p:cNvPr id="3" name="组合 2"/>
          <p:cNvGrpSpPr/>
          <p:nvPr/>
        </p:nvGrpSpPr>
        <p:grpSpPr>
          <a:xfrm>
            <a:off x="674689" y="686827"/>
            <a:ext cx="10842622" cy="908496"/>
            <a:chOff x="322346" y="2805338"/>
            <a:chExt cx="10842622" cy="908496"/>
          </a:xfrm>
        </p:grpSpPr>
        <p:sp>
          <p:nvSpPr>
            <p:cNvPr id="4" name="Aitds3"/>
            <p:cNvSpPr>
              <a:spLocks noChangeArrowheads="1"/>
            </p:cNvSpPr>
            <p:nvPr>
              <p:custDataLst>
                <p:tags r:id="rId1"/>
              </p:custDataLst>
            </p:nvPr>
          </p:nvSpPr>
          <p:spPr bwMode="auto">
            <a:xfrm>
              <a:off x="414926" y="2924945"/>
              <a:ext cx="10657462" cy="669282"/>
            </a:xfrm>
            <a:prstGeom prst="rect">
              <a:avLst/>
            </a:prstGeom>
            <a:noFill/>
            <a:ln w="9525">
              <a:solidFill>
                <a:srgbClr val="B8B8B8"/>
              </a:solidFill>
              <a:miter lim="800000"/>
            </a:ln>
          </p:spPr>
          <p:txBody>
            <a:bodyPr/>
            <a:lstStyle/>
            <a:p>
              <a:pPr marL="0" marR="0" lvl="0" indent="0" algn="l" defTabSz="1188085" rtl="0" eaLnBrk="1" fontAlgn="auto" latinLnBrk="0" hangingPunct="1">
                <a:lnSpc>
                  <a:spcPct val="100000"/>
                </a:lnSpc>
                <a:spcBef>
                  <a:spcPts val="0"/>
                </a:spcBef>
                <a:spcAft>
                  <a:spcPts val="0"/>
                </a:spcAft>
                <a:buClrTx/>
                <a:buSzTx/>
                <a:buFontTx/>
                <a:buNone/>
                <a:defRPr/>
              </a:pPr>
              <a:endParaRPr kumimoji="0" lang="zh-CN" altLang="en-US" sz="2340" b="0" i="0" u="none" strike="noStrike" kern="0" cap="none" spc="0" normalizeH="0" baseline="0" noProof="0">
                <a:ln>
                  <a:noFill/>
                </a:ln>
                <a:solidFill>
                  <a:sysClr val="windowText" lastClr="000000"/>
                </a:solidFill>
                <a:effectLst/>
                <a:uLnTx/>
                <a:uFillTx/>
                <a:latin typeface="思源黑体 CN Normal" panose="020B0400000000000000" pitchFamily="34" charset="-122"/>
                <a:ea typeface="思源黑体 CN Normal" panose="020B0400000000000000" pitchFamily="34" charset="-122"/>
                <a:cs typeface="+mn-cs"/>
                <a:sym typeface="思源黑体 CN Normal" panose="020B0400000000000000" pitchFamily="34" charset="-122"/>
              </a:endParaRPr>
            </a:p>
          </p:txBody>
        </p:sp>
        <p:sp>
          <p:nvSpPr>
            <p:cNvPr id="5" name="Aitds4"/>
            <p:cNvSpPr txBox="1">
              <a:spLocks noChangeArrowheads="1"/>
            </p:cNvSpPr>
            <p:nvPr>
              <p:custDataLst>
                <p:tags r:id="rId2"/>
              </p:custDataLst>
            </p:nvPr>
          </p:nvSpPr>
          <p:spPr bwMode="auto">
            <a:xfrm>
              <a:off x="570329" y="3044810"/>
              <a:ext cx="10328509" cy="4303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lvl="0" indent="457200" algn="just" eaLnBrk="1" fontAlgn="auto">
                <a:lnSpc>
                  <a:spcPct val="120000"/>
                </a:lnSpc>
                <a:spcBef>
                  <a:spcPts val="0"/>
                </a:spcBef>
                <a:spcAft>
                  <a:spcPts val="0"/>
                </a:spcAft>
                <a:defRPr/>
              </a:pPr>
              <a:r>
                <a:rPr lang="zh-CN" altLang="en-US" sz="2000" b="1" dirty="0">
                  <a:latin typeface="微软雅黑" panose="020B0503020204020204" pitchFamily="34" charset="-122"/>
                  <a:ea typeface="微软雅黑" panose="020B0503020204020204" pitchFamily="34" charset="-122"/>
                  <a:cs typeface="思源黑体 Light" panose="020B0300000000000000" charset="-122"/>
                  <a:sym typeface="思源黑体 CN Normal" panose="020B0400000000000000" pitchFamily="34" charset="-122"/>
                </a:rPr>
                <a:t>青年理想远大、信念坚定，是一个国家、一个民族无坚不摧的前进</a:t>
              </a:r>
              <a:r>
                <a:rPr lang="zh-CN" altLang="en-US" sz="2000" b="1" dirty="0" smtClean="0">
                  <a:latin typeface="微软雅黑" panose="020B0503020204020204" pitchFamily="34" charset="-122"/>
                  <a:ea typeface="微软雅黑" panose="020B0503020204020204" pitchFamily="34" charset="-122"/>
                  <a:cs typeface="思源黑体 Light" panose="020B0300000000000000" charset="-122"/>
                  <a:sym typeface="思源黑体 CN Normal" panose="020B0400000000000000" pitchFamily="34" charset="-122"/>
                </a:rPr>
                <a:t>动力</a:t>
              </a:r>
              <a:endParaRPr lang="zh-CN" altLang="en-US" sz="2000" b="1" dirty="0">
                <a:latin typeface="微软雅黑" panose="020B0503020204020204" pitchFamily="34" charset="-122"/>
                <a:ea typeface="微软雅黑" panose="020B0503020204020204" pitchFamily="34" charset="-122"/>
                <a:cs typeface="思源黑体 Light" panose="020B0300000000000000" charset="-122"/>
                <a:sym typeface="思源黑体 CN Normal" panose="020B0400000000000000" pitchFamily="34" charset="-122"/>
              </a:endParaRPr>
            </a:p>
          </p:txBody>
        </p:sp>
        <p:sp>
          <p:nvSpPr>
            <p:cNvPr id="6" name="Aitds5"/>
            <p:cNvSpPr/>
            <p:nvPr>
              <p:custDataLst>
                <p:tags r:id="rId3"/>
              </p:custDataLst>
            </p:nvPr>
          </p:nvSpPr>
          <p:spPr bwMode="auto">
            <a:xfrm>
              <a:off x="322346" y="2805338"/>
              <a:ext cx="686769" cy="688832"/>
            </a:xfrm>
            <a:custGeom>
              <a:avLst/>
              <a:gdLst>
                <a:gd name="T0" fmla="*/ 0 w 1446"/>
                <a:gd name="T1" fmla="*/ 0 h 1446"/>
                <a:gd name="T2" fmla="*/ 2147483647 w 1446"/>
                <a:gd name="T3" fmla="*/ 0 h 1446"/>
                <a:gd name="T4" fmla="*/ 2147483647 w 1446"/>
                <a:gd name="T5" fmla="*/ 2147483647 h 1446"/>
                <a:gd name="T6" fmla="*/ 2147483647 w 1446"/>
                <a:gd name="T7" fmla="*/ 2147483647 h 1446"/>
                <a:gd name="T8" fmla="*/ 2147483647 w 1446"/>
                <a:gd name="T9" fmla="*/ 2147483647 h 1446"/>
                <a:gd name="T10" fmla="*/ 0 w 1446"/>
                <a:gd name="T11" fmla="*/ 2147483647 h 1446"/>
                <a:gd name="T12" fmla="*/ 0 w 1446"/>
                <a:gd name="T13" fmla="*/ 0 h 144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446" h="1446">
                  <a:moveTo>
                    <a:pt x="0" y="0"/>
                  </a:moveTo>
                  <a:lnTo>
                    <a:pt x="1446" y="0"/>
                  </a:lnTo>
                  <a:lnTo>
                    <a:pt x="1446" y="458"/>
                  </a:lnTo>
                  <a:lnTo>
                    <a:pt x="438" y="458"/>
                  </a:lnTo>
                  <a:lnTo>
                    <a:pt x="438" y="1446"/>
                  </a:lnTo>
                  <a:lnTo>
                    <a:pt x="0" y="1446"/>
                  </a:lnTo>
                  <a:lnTo>
                    <a:pt x="0" y="0"/>
                  </a:lnTo>
                  <a:close/>
                </a:path>
              </a:pathLst>
            </a:custGeom>
            <a:solidFill>
              <a:srgbClr val="A40102"/>
            </a:solidFill>
            <a:ln>
              <a:noFill/>
            </a:ln>
          </p:spPr>
          <p:txBody>
            <a:bodyPr/>
            <a:lstStyle/>
            <a:p>
              <a:pPr marL="0" marR="0" lvl="0" indent="0" algn="l" defTabSz="1188085" rtl="0" eaLnBrk="1" fontAlgn="auto" latinLnBrk="0" hangingPunct="1">
                <a:lnSpc>
                  <a:spcPct val="100000"/>
                </a:lnSpc>
                <a:spcBef>
                  <a:spcPts val="0"/>
                </a:spcBef>
                <a:spcAft>
                  <a:spcPts val="0"/>
                </a:spcAft>
                <a:buClrTx/>
                <a:buSzTx/>
                <a:buFontTx/>
                <a:buNone/>
                <a:defRPr/>
              </a:pPr>
              <a:endParaRPr kumimoji="0" lang="zh-CN" altLang="en-US" sz="2340" b="0" i="0" u="none" strike="noStrike" kern="0" cap="none" spc="0" normalizeH="0" baseline="0" noProof="0">
                <a:ln>
                  <a:noFill/>
                </a:ln>
                <a:solidFill>
                  <a:sysClr val="windowText" lastClr="000000"/>
                </a:solidFill>
                <a:effectLst/>
                <a:uLnTx/>
                <a:uFillTx/>
                <a:latin typeface="思源黑体 CN Normal" panose="020B0400000000000000" pitchFamily="34" charset="-122"/>
                <a:ea typeface="思源黑体 CN Normal" panose="020B0400000000000000" pitchFamily="34" charset="-122"/>
                <a:cs typeface="+mn-cs"/>
                <a:sym typeface="思源黑体 CN Normal" panose="020B0400000000000000" pitchFamily="34" charset="-122"/>
              </a:endParaRPr>
            </a:p>
          </p:txBody>
        </p:sp>
        <p:sp>
          <p:nvSpPr>
            <p:cNvPr id="7" name="Aitds6"/>
            <p:cNvSpPr/>
            <p:nvPr>
              <p:custDataLst>
                <p:tags r:id="rId4"/>
              </p:custDataLst>
            </p:nvPr>
          </p:nvSpPr>
          <p:spPr bwMode="auto">
            <a:xfrm flipH="1" flipV="1">
              <a:off x="10478197" y="3025002"/>
              <a:ext cx="686771" cy="688832"/>
            </a:xfrm>
            <a:custGeom>
              <a:avLst/>
              <a:gdLst>
                <a:gd name="T0" fmla="*/ 0 w 1446"/>
                <a:gd name="T1" fmla="*/ 0 h 1446"/>
                <a:gd name="T2" fmla="*/ 2147483647 w 1446"/>
                <a:gd name="T3" fmla="*/ 0 h 1446"/>
                <a:gd name="T4" fmla="*/ 2147483647 w 1446"/>
                <a:gd name="T5" fmla="*/ 2147483647 h 1446"/>
                <a:gd name="T6" fmla="*/ 2147483647 w 1446"/>
                <a:gd name="T7" fmla="*/ 2147483647 h 1446"/>
                <a:gd name="T8" fmla="*/ 2147483647 w 1446"/>
                <a:gd name="T9" fmla="*/ 2147483647 h 1446"/>
                <a:gd name="T10" fmla="*/ 0 w 1446"/>
                <a:gd name="T11" fmla="*/ 2147483647 h 1446"/>
                <a:gd name="T12" fmla="*/ 0 w 1446"/>
                <a:gd name="T13" fmla="*/ 0 h 144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446" h="1446">
                  <a:moveTo>
                    <a:pt x="0" y="0"/>
                  </a:moveTo>
                  <a:lnTo>
                    <a:pt x="1446" y="0"/>
                  </a:lnTo>
                  <a:lnTo>
                    <a:pt x="1446" y="458"/>
                  </a:lnTo>
                  <a:lnTo>
                    <a:pt x="438" y="458"/>
                  </a:lnTo>
                  <a:lnTo>
                    <a:pt x="438" y="1446"/>
                  </a:lnTo>
                  <a:lnTo>
                    <a:pt x="0" y="1446"/>
                  </a:lnTo>
                  <a:lnTo>
                    <a:pt x="0" y="0"/>
                  </a:lnTo>
                  <a:close/>
                </a:path>
              </a:pathLst>
            </a:custGeom>
            <a:solidFill>
              <a:srgbClr val="A40102"/>
            </a:solidFill>
            <a:ln>
              <a:noFill/>
            </a:ln>
          </p:spPr>
          <p:txBody>
            <a:bodyPr/>
            <a:lstStyle/>
            <a:p>
              <a:pPr marL="0" marR="0" lvl="0" indent="0" algn="l" defTabSz="1188085" rtl="0" eaLnBrk="1" fontAlgn="auto" latinLnBrk="0" hangingPunct="1">
                <a:lnSpc>
                  <a:spcPct val="100000"/>
                </a:lnSpc>
                <a:spcBef>
                  <a:spcPts val="0"/>
                </a:spcBef>
                <a:spcAft>
                  <a:spcPts val="0"/>
                </a:spcAft>
                <a:buClrTx/>
                <a:buSzTx/>
                <a:buFontTx/>
                <a:buNone/>
                <a:defRPr/>
              </a:pPr>
              <a:endParaRPr kumimoji="0" lang="zh-CN" altLang="en-US" sz="2340" b="0" i="0" u="none" strike="noStrike" kern="0" cap="none" spc="0" normalizeH="0" baseline="0" noProof="0">
                <a:ln>
                  <a:noFill/>
                </a:ln>
                <a:solidFill>
                  <a:sysClr val="windowText" lastClr="000000"/>
                </a:solidFill>
                <a:effectLst/>
                <a:uLnTx/>
                <a:uFillTx/>
                <a:latin typeface="思源黑体 CN Normal" panose="020B0400000000000000" pitchFamily="34" charset="-122"/>
                <a:ea typeface="思源黑体 CN Normal" panose="020B0400000000000000" pitchFamily="34" charset="-122"/>
                <a:cs typeface="+mn-cs"/>
                <a:sym typeface="思源黑体 CN Normal" panose="020B0400000000000000" pitchFamily="34" charset="-122"/>
              </a:endParaRPr>
            </a:p>
          </p:txBody>
        </p:sp>
      </p:grpSp>
      <p:sp>
        <p:nvSpPr>
          <p:cNvPr id="9" name="矩形 23"/>
          <p:cNvSpPr>
            <a:spLocks noChangeArrowheads="1"/>
          </p:cNvSpPr>
          <p:nvPr/>
        </p:nvSpPr>
        <p:spPr bwMode="auto">
          <a:xfrm>
            <a:off x="679793" y="1698818"/>
            <a:ext cx="10842622" cy="391883"/>
          </a:xfrm>
          <a:prstGeom prst="rect">
            <a:avLst/>
          </a:prstGeom>
          <a:noFill/>
          <a:ln w="28575">
            <a:noFill/>
            <a:prstDash val="sysDash"/>
            <a:miter lim="800000"/>
          </a:ln>
          <a:extLst>
            <a:ext uri="{909E8E84-426E-40DD-AFC4-6F175D3DCCD1}">
              <a14:hiddenFill xmlns:a14="http://schemas.microsoft.com/office/drawing/2010/main">
                <a:solidFill>
                  <a:srgbClr val="FFFFFF"/>
                </a:solidFill>
              </a14:hiddenFill>
            </a:ext>
          </a:ex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eaLnBrk="0" hangingPunct="0">
              <a:defRPr>
                <a:solidFill>
                  <a:schemeClr val="tx1"/>
                </a:solidFill>
                <a:latin typeface="Arial" panose="020B0604020202020204" pitchFamily="34" charset="0"/>
                <a:ea typeface="宋体" panose="02010600030101010101" pitchFamily="2" charset="-122"/>
              </a:defRPr>
            </a:lvl2pPr>
            <a:lvl3pPr eaLnBrk="0" hangingPunct="0">
              <a:defRPr>
                <a:solidFill>
                  <a:schemeClr val="tx1"/>
                </a:solidFill>
                <a:latin typeface="Arial" panose="020B0604020202020204" pitchFamily="34" charset="0"/>
                <a:ea typeface="宋体" panose="02010600030101010101" pitchFamily="2" charset="-122"/>
              </a:defRPr>
            </a:lvl3pPr>
            <a:lvl4pPr eaLnBrk="0" hangingPunct="0">
              <a:defRPr>
                <a:solidFill>
                  <a:schemeClr val="tx1"/>
                </a:solidFill>
                <a:latin typeface="Arial" panose="020B0604020202020204" pitchFamily="34" charset="0"/>
                <a:ea typeface="宋体" panose="02010600030101010101" pitchFamily="2" charset="-122"/>
              </a:defRPr>
            </a:lvl4pPr>
            <a:lvl5pPr eaLnBrk="0" hangingPunct="0">
              <a:defRPr>
                <a:solidFill>
                  <a:schemeClr val="tx1"/>
                </a:solidFill>
                <a:latin typeface="Arial" panose="020B0604020202020204" pitchFamily="34" charset="0"/>
                <a:ea typeface="宋体" panose="02010600030101010101" pitchFamily="2" charset="-122"/>
              </a:defRPr>
            </a:lvl5pPr>
            <a:lvl6pPr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zh-CN" altLang="en-US" sz="2400" b="1" dirty="0">
                <a:solidFill>
                  <a:srgbClr val="C00000"/>
                </a:solidFill>
                <a:latin typeface="微软雅黑" panose="020B0503020204020204" pitchFamily="34" charset="-122"/>
                <a:ea typeface="微软雅黑" panose="020B0503020204020204" pitchFamily="34" charset="-122"/>
                <a:sym typeface="宋体" panose="02010600030101010101" pitchFamily="2" charset="-122"/>
              </a:rPr>
              <a:t>理想指引人生方向，信念决定事业成败。青年的理想信念关乎国家未来。</a:t>
            </a:r>
            <a:endParaRPr lang="zh-CN" altLang="zh-CN" sz="2400" b="1" dirty="0">
              <a:solidFill>
                <a:srgbClr val="C00000"/>
              </a:solidFill>
              <a:latin typeface="微软雅黑" panose="020B0503020204020204" pitchFamily="34" charset="-122"/>
              <a:ea typeface="微软雅黑" panose="020B0503020204020204" pitchFamily="34" charset="-122"/>
              <a:sym typeface="宋体" panose="02010600030101010101" pitchFamily="2" charset="-122"/>
            </a:endParaRPr>
          </a:p>
        </p:txBody>
      </p:sp>
      <p:grpSp>
        <p:nvGrpSpPr>
          <p:cNvPr id="2" name="组合 1"/>
          <p:cNvGrpSpPr/>
          <p:nvPr/>
        </p:nvGrpSpPr>
        <p:grpSpPr>
          <a:xfrm>
            <a:off x="705776" y="2346579"/>
            <a:ext cx="10780448" cy="1064095"/>
            <a:chOff x="736863" y="2487478"/>
            <a:chExt cx="10780448" cy="1064095"/>
          </a:xfrm>
        </p:grpSpPr>
        <p:grpSp>
          <p:nvGrpSpPr>
            <p:cNvPr id="16" name="组合 15"/>
            <p:cNvGrpSpPr/>
            <p:nvPr/>
          </p:nvGrpSpPr>
          <p:grpSpPr>
            <a:xfrm>
              <a:off x="736863" y="2487478"/>
              <a:ext cx="10780448" cy="1064095"/>
              <a:chOff x="3380133" y="1498847"/>
              <a:chExt cx="10780448" cy="1064095"/>
            </a:xfrm>
            <a:solidFill>
              <a:srgbClr val="C2000A"/>
            </a:solidFill>
          </p:grpSpPr>
          <p:sp>
            <p:nvSpPr>
              <p:cNvPr id="17" name="椭圆 16"/>
              <p:cNvSpPr/>
              <p:nvPr/>
            </p:nvSpPr>
            <p:spPr>
              <a:xfrm>
                <a:off x="3380133" y="1664194"/>
                <a:ext cx="480786" cy="480786"/>
              </a:xfrm>
              <a:prstGeom prst="ellipse">
                <a:avLst/>
              </a:prstGeom>
              <a:grpFill/>
              <a:ln w="7620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2400" b="0" i="0" u="none" strike="noStrike" kern="0" cap="none" spc="0" normalizeH="0" baseline="0" noProof="0" dirty="0" smtClean="0">
                    <a:ln>
                      <a:noFill/>
                    </a:ln>
                    <a:solidFill>
                      <a:schemeClr val="bg1"/>
                    </a:solidFill>
                    <a:effectLst/>
                    <a:uLnTx/>
                    <a:uFillTx/>
                    <a:cs typeface="+mn-ea"/>
                    <a:sym typeface="+mn-lt"/>
                  </a:rPr>
                  <a:t>7</a:t>
                </a:r>
                <a:endParaRPr kumimoji="0" lang="en-US" sz="2400" b="0" i="0" u="none" strike="noStrike" kern="0" cap="none" spc="0" normalizeH="0" baseline="0" noProof="0" dirty="0">
                  <a:ln>
                    <a:noFill/>
                  </a:ln>
                  <a:solidFill>
                    <a:schemeClr val="bg1"/>
                  </a:solidFill>
                  <a:effectLst/>
                  <a:uLnTx/>
                  <a:uFillTx/>
                  <a:cs typeface="+mn-ea"/>
                  <a:sym typeface="+mn-lt"/>
                </a:endParaRPr>
              </a:p>
            </p:txBody>
          </p:sp>
          <p:grpSp>
            <p:nvGrpSpPr>
              <p:cNvPr id="18" name="组合 17"/>
              <p:cNvGrpSpPr/>
              <p:nvPr/>
            </p:nvGrpSpPr>
            <p:grpSpPr>
              <a:xfrm>
                <a:off x="4006722" y="1498847"/>
                <a:ext cx="10153859" cy="1064095"/>
                <a:chOff x="1163638" y="2561493"/>
                <a:chExt cx="10153859" cy="1164669"/>
              </a:xfrm>
              <a:grpFill/>
              <a:effectLst>
                <a:outerShdw blurRad="190500" dist="127000" dir="2700000" algn="tl" rotWithShape="0">
                  <a:prstClr val="black">
                    <a:alpha val="30000"/>
                  </a:prstClr>
                </a:outerShdw>
              </a:effectLst>
            </p:grpSpPr>
            <p:sp>
              <p:nvSpPr>
                <p:cNvPr id="20" name="矩形 19"/>
                <p:cNvSpPr/>
                <p:nvPr/>
              </p:nvSpPr>
              <p:spPr>
                <a:xfrm>
                  <a:off x="1163638" y="2561493"/>
                  <a:ext cx="10153859" cy="1164669"/>
                </a:xfrm>
                <a:prstGeom prst="rect">
                  <a:avLst/>
                </a:prstGeom>
                <a:noFill/>
                <a:ln w="12700" cap="flat" cmpd="sng" algn="ctr">
                  <a:solidFill>
                    <a:srgbClr val="C2000A"/>
                  </a:solidFill>
                  <a:prstDash val="solid"/>
                  <a:miter lim="800000"/>
                </a:ln>
                <a:effectLst/>
              </p:spPr>
              <p:txBody>
                <a:bodyPr lIns="180000"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3600" b="0" i="0" u="none" strike="noStrike" kern="0" cap="none" spc="0" normalizeH="0" baseline="0" noProof="0" dirty="0">
                    <a:ln>
                      <a:noFill/>
                    </a:ln>
                    <a:solidFill>
                      <a:schemeClr val="tx1">
                        <a:lumMod val="85000"/>
                        <a:lumOff val="15000"/>
                      </a:schemeClr>
                    </a:solidFill>
                    <a:effectLst/>
                    <a:uLnTx/>
                    <a:uFillTx/>
                    <a:cs typeface="+mn-ea"/>
                    <a:sym typeface="+mn-lt"/>
                  </a:endParaRPr>
                </a:p>
              </p:txBody>
            </p:sp>
            <p:sp>
              <p:nvSpPr>
                <p:cNvPr id="21" name="矩形 20"/>
                <p:cNvSpPr/>
                <p:nvPr/>
              </p:nvSpPr>
              <p:spPr>
                <a:xfrm>
                  <a:off x="1163638" y="2849237"/>
                  <a:ext cx="54000" cy="231658"/>
                </a:xfrm>
                <a:prstGeom prst="rect">
                  <a:avLst/>
                </a:prstGeom>
                <a:grp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600" b="0" i="0" u="none" strike="noStrike" kern="0" cap="none" spc="0" normalizeH="0" baseline="0" noProof="0" dirty="0">
                    <a:ln>
                      <a:noFill/>
                    </a:ln>
                    <a:solidFill>
                      <a:schemeClr val="tx1">
                        <a:lumMod val="85000"/>
                        <a:lumOff val="15000"/>
                      </a:schemeClr>
                    </a:solidFill>
                    <a:effectLst/>
                    <a:uLnTx/>
                    <a:uFillTx/>
                    <a:cs typeface="+mn-ea"/>
                    <a:sym typeface="+mn-lt"/>
                  </a:endParaRPr>
                </a:p>
              </p:txBody>
            </p:sp>
          </p:grpSp>
          <p:sp>
            <p:nvSpPr>
              <p:cNvPr id="19" name="矩形 18"/>
              <p:cNvSpPr/>
              <p:nvPr/>
            </p:nvSpPr>
            <p:spPr>
              <a:xfrm>
                <a:off x="4006722" y="1664194"/>
                <a:ext cx="54000" cy="48078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schemeClr val="tx1">
                      <a:lumMod val="85000"/>
                      <a:lumOff val="15000"/>
                    </a:schemeClr>
                  </a:solidFill>
                  <a:effectLst/>
                  <a:uLnTx/>
                  <a:uFillTx/>
                  <a:cs typeface="+mn-ea"/>
                  <a:sym typeface="+mn-lt"/>
                </a:endParaRPr>
              </a:p>
            </p:txBody>
          </p:sp>
        </p:grpSp>
        <p:sp>
          <p:nvSpPr>
            <p:cNvPr id="22" name="矩形 21"/>
            <p:cNvSpPr/>
            <p:nvPr/>
          </p:nvSpPr>
          <p:spPr>
            <a:xfrm>
              <a:off x="1487431" y="2591361"/>
              <a:ext cx="10029880" cy="830997"/>
            </a:xfrm>
            <a:prstGeom prst="rect">
              <a:avLst/>
            </a:prstGeom>
            <a:noFill/>
            <a:ln>
              <a:noFill/>
            </a:ln>
          </p:spPr>
          <p:txBody>
            <a:bodyPr wrap="square">
              <a:spAutoFit/>
            </a:bodyPr>
            <a:lstStyle/>
            <a:p>
              <a:pPr algn="just">
                <a:buNone/>
              </a:pPr>
              <a:r>
                <a:rPr lang="zh-CN" altLang="en-US" sz="1600" dirty="0">
                  <a:solidFill>
                    <a:srgbClr val="333333"/>
                  </a:solidFill>
                  <a:latin typeface="微软雅黑" panose="020B0503020204020204" pitchFamily="34" charset="-122"/>
                  <a:ea typeface="微软雅黑" panose="020B0503020204020204" pitchFamily="34" charset="-122"/>
                  <a:cs typeface="+mn-ea"/>
                  <a:sym typeface="+mn-lt"/>
                </a:rPr>
                <a:t>“实践充分证明，中国青年是有远大理想抱负的青年！中国青年是有深厚家国情怀的青年！中国青年是有伟大创造力的青年！无论过去、现在还是未来，中国青年始终是实现中华民族伟大复兴的先锋力量！”</a:t>
              </a:r>
              <a:r>
                <a:rPr lang="en-US" altLang="zh-CN" sz="1600" dirty="0">
                  <a:solidFill>
                    <a:srgbClr val="333333"/>
                  </a:solidFill>
                  <a:latin typeface="微软雅黑" panose="020B0503020204020204" pitchFamily="34" charset="-122"/>
                  <a:ea typeface="微软雅黑" panose="020B0503020204020204" pitchFamily="34" charset="-122"/>
                  <a:cs typeface="+mn-ea"/>
                  <a:sym typeface="+mn-lt"/>
                </a:rPr>
                <a:t>2019</a:t>
              </a:r>
              <a:r>
                <a:rPr lang="zh-CN" altLang="en-US" sz="1600" dirty="0">
                  <a:solidFill>
                    <a:srgbClr val="333333"/>
                  </a:solidFill>
                  <a:latin typeface="微软雅黑" panose="020B0503020204020204" pitchFamily="34" charset="-122"/>
                  <a:ea typeface="微软雅黑" panose="020B0503020204020204" pitchFamily="34" charset="-122"/>
                  <a:cs typeface="+mn-ea"/>
                  <a:sym typeface="+mn-lt"/>
                </a:rPr>
                <a:t>年</a:t>
              </a:r>
              <a:r>
                <a:rPr lang="en-US" altLang="zh-CN" sz="1600" dirty="0">
                  <a:solidFill>
                    <a:srgbClr val="333333"/>
                  </a:solidFill>
                  <a:latin typeface="微软雅黑" panose="020B0503020204020204" pitchFamily="34" charset="-122"/>
                  <a:ea typeface="微软雅黑" panose="020B0503020204020204" pitchFamily="34" charset="-122"/>
                  <a:cs typeface="+mn-ea"/>
                  <a:sym typeface="+mn-lt"/>
                </a:rPr>
                <a:t>4</a:t>
              </a:r>
              <a:r>
                <a:rPr lang="zh-CN" altLang="en-US" sz="1600" dirty="0">
                  <a:solidFill>
                    <a:srgbClr val="333333"/>
                  </a:solidFill>
                  <a:latin typeface="微软雅黑" panose="020B0503020204020204" pitchFamily="34" charset="-122"/>
                  <a:ea typeface="微软雅黑" panose="020B0503020204020204" pitchFamily="34" charset="-122"/>
                  <a:cs typeface="+mn-ea"/>
                  <a:sym typeface="+mn-lt"/>
                </a:rPr>
                <a:t>月</a:t>
              </a:r>
              <a:r>
                <a:rPr lang="en-US" altLang="zh-CN" sz="1600" dirty="0">
                  <a:solidFill>
                    <a:srgbClr val="333333"/>
                  </a:solidFill>
                  <a:latin typeface="微软雅黑" panose="020B0503020204020204" pitchFamily="34" charset="-122"/>
                  <a:ea typeface="微软雅黑" panose="020B0503020204020204" pitchFamily="34" charset="-122"/>
                  <a:cs typeface="+mn-ea"/>
                  <a:sym typeface="+mn-lt"/>
                </a:rPr>
                <a:t>30</a:t>
              </a:r>
              <a:r>
                <a:rPr lang="zh-CN" altLang="en-US" sz="1600" dirty="0">
                  <a:solidFill>
                    <a:srgbClr val="333333"/>
                  </a:solidFill>
                  <a:latin typeface="微软雅黑" panose="020B0503020204020204" pitchFamily="34" charset="-122"/>
                  <a:ea typeface="微软雅黑" panose="020B0503020204020204" pitchFamily="34" charset="-122"/>
                  <a:cs typeface="+mn-ea"/>
                  <a:sym typeface="+mn-lt"/>
                </a:rPr>
                <a:t>日，习近平总书记在纪念五四运动</a:t>
              </a:r>
              <a:r>
                <a:rPr lang="en-US" altLang="zh-CN" sz="1600" dirty="0">
                  <a:solidFill>
                    <a:srgbClr val="333333"/>
                  </a:solidFill>
                  <a:latin typeface="微软雅黑" panose="020B0503020204020204" pitchFamily="34" charset="-122"/>
                  <a:ea typeface="微软雅黑" panose="020B0503020204020204" pitchFamily="34" charset="-122"/>
                  <a:cs typeface="+mn-ea"/>
                  <a:sym typeface="+mn-lt"/>
                </a:rPr>
                <a:t>100</a:t>
              </a:r>
              <a:r>
                <a:rPr lang="zh-CN" altLang="en-US" sz="1600" dirty="0">
                  <a:solidFill>
                    <a:srgbClr val="333333"/>
                  </a:solidFill>
                  <a:latin typeface="微软雅黑" panose="020B0503020204020204" pitchFamily="34" charset="-122"/>
                  <a:ea typeface="微软雅黑" panose="020B0503020204020204" pitchFamily="34" charset="-122"/>
                  <a:cs typeface="+mn-ea"/>
                  <a:sym typeface="+mn-lt"/>
                </a:rPr>
                <a:t>周年大会上指出。</a:t>
              </a:r>
              <a:endParaRPr lang="zh-CN" altLang="en-US" sz="1600" dirty="0">
                <a:solidFill>
                  <a:srgbClr val="333333"/>
                </a:solidFill>
                <a:latin typeface="微软雅黑" panose="020B0503020204020204" pitchFamily="34" charset="-122"/>
                <a:ea typeface="微软雅黑" panose="020B0503020204020204" pitchFamily="34" charset="-122"/>
                <a:cs typeface="+mn-ea"/>
                <a:sym typeface="+mn-lt"/>
              </a:endParaRPr>
            </a:p>
          </p:txBody>
        </p:sp>
      </p:grpSp>
      <p:grpSp>
        <p:nvGrpSpPr>
          <p:cNvPr id="38" name="组合 37"/>
          <p:cNvGrpSpPr/>
          <p:nvPr/>
        </p:nvGrpSpPr>
        <p:grpSpPr>
          <a:xfrm>
            <a:off x="705776" y="3759549"/>
            <a:ext cx="10780448" cy="1253483"/>
            <a:chOff x="736863" y="2487477"/>
            <a:chExt cx="10780448" cy="1253483"/>
          </a:xfrm>
        </p:grpSpPr>
        <p:grpSp>
          <p:nvGrpSpPr>
            <p:cNvPr id="39" name="组合 38"/>
            <p:cNvGrpSpPr/>
            <p:nvPr/>
          </p:nvGrpSpPr>
          <p:grpSpPr>
            <a:xfrm>
              <a:off x="736863" y="2487477"/>
              <a:ext cx="10780448" cy="1253483"/>
              <a:chOff x="3380133" y="1498846"/>
              <a:chExt cx="10780448" cy="1253483"/>
            </a:xfrm>
            <a:solidFill>
              <a:srgbClr val="C2000A"/>
            </a:solidFill>
          </p:grpSpPr>
          <p:sp>
            <p:nvSpPr>
              <p:cNvPr id="41" name="椭圆 40"/>
              <p:cNvSpPr/>
              <p:nvPr/>
            </p:nvSpPr>
            <p:spPr>
              <a:xfrm>
                <a:off x="3380133" y="1664194"/>
                <a:ext cx="480786" cy="480786"/>
              </a:xfrm>
              <a:prstGeom prst="ellipse">
                <a:avLst/>
              </a:prstGeom>
              <a:grpFill/>
              <a:ln w="7620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2400" b="0" i="0" u="none" strike="noStrike" kern="0" cap="none" spc="0" normalizeH="0" baseline="0" noProof="0" dirty="0" smtClean="0">
                    <a:ln>
                      <a:noFill/>
                    </a:ln>
                    <a:solidFill>
                      <a:schemeClr val="bg1"/>
                    </a:solidFill>
                    <a:effectLst/>
                    <a:uLnTx/>
                    <a:uFillTx/>
                    <a:cs typeface="+mn-ea"/>
                    <a:sym typeface="+mn-lt"/>
                  </a:rPr>
                  <a:t>8</a:t>
                </a:r>
                <a:endParaRPr kumimoji="0" lang="en-US" sz="2400" b="0" i="0" u="none" strike="noStrike" kern="0" cap="none" spc="0" normalizeH="0" baseline="0" noProof="0" dirty="0">
                  <a:ln>
                    <a:noFill/>
                  </a:ln>
                  <a:solidFill>
                    <a:schemeClr val="bg1"/>
                  </a:solidFill>
                  <a:effectLst/>
                  <a:uLnTx/>
                  <a:uFillTx/>
                  <a:cs typeface="+mn-ea"/>
                  <a:sym typeface="+mn-lt"/>
                </a:endParaRPr>
              </a:p>
            </p:txBody>
          </p:sp>
          <p:grpSp>
            <p:nvGrpSpPr>
              <p:cNvPr id="42" name="组合 41"/>
              <p:cNvGrpSpPr/>
              <p:nvPr/>
            </p:nvGrpSpPr>
            <p:grpSpPr>
              <a:xfrm>
                <a:off x="4006722" y="1498846"/>
                <a:ext cx="10153859" cy="1253483"/>
                <a:chOff x="1163638" y="2561492"/>
                <a:chExt cx="10153859" cy="1371957"/>
              </a:xfrm>
              <a:grpFill/>
              <a:effectLst>
                <a:outerShdw blurRad="190500" dist="127000" dir="2700000" algn="tl" rotWithShape="0">
                  <a:prstClr val="black">
                    <a:alpha val="30000"/>
                  </a:prstClr>
                </a:outerShdw>
              </a:effectLst>
            </p:grpSpPr>
            <p:sp>
              <p:nvSpPr>
                <p:cNvPr id="44" name="矩形 43"/>
                <p:cNvSpPr/>
                <p:nvPr/>
              </p:nvSpPr>
              <p:spPr>
                <a:xfrm>
                  <a:off x="1163638" y="2561492"/>
                  <a:ext cx="10153859" cy="1371957"/>
                </a:xfrm>
                <a:prstGeom prst="rect">
                  <a:avLst/>
                </a:prstGeom>
                <a:noFill/>
                <a:ln w="12700" cap="flat" cmpd="sng" algn="ctr">
                  <a:solidFill>
                    <a:srgbClr val="C2000A"/>
                  </a:solidFill>
                  <a:prstDash val="solid"/>
                  <a:miter lim="800000"/>
                </a:ln>
                <a:effectLst/>
              </p:spPr>
              <p:txBody>
                <a:bodyPr lIns="180000"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3600" b="0" i="0" u="none" strike="noStrike" kern="0" cap="none" spc="0" normalizeH="0" baseline="0" noProof="0" dirty="0">
                    <a:ln>
                      <a:noFill/>
                    </a:ln>
                    <a:solidFill>
                      <a:schemeClr val="tx1">
                        <a:lumMod val="85000"/>
                        <a:lumOff val="15000"/>
                      </a:schemeClr>
                    </a:solidFill>
                    <a:effectLst/>
                    <a:uLnTx/>
                    <a:uFillTx/>
                    <a:cs typeface="+mn-ea"/>
                    <a:sym typeface="+mn-lt"/>
                  </a:endParaRPr>
                </a:p>
              </p:txBody>
            </p:sp>
            <p:sp>
              <p:nvSpPr>
                <p:cNvPr id="45" name="矩形 44"/>
                <p:cNvSpPr/>
                <p:nvPr/>
              </p:nvSpPr>
              <p:spPr>
                <a:xfrm>
                  <a:off x="1163638" y="2849237"/>
                  <a:ext cx="54000" cy="231658"/>
                </a:xfrm>
                <a:prstGeom prst="rect">
                  <a:avLst/>
                </a:prstGeom>
                <a:grp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600" b="0" i="0" u="none" strike="noStrike" kern="0" cap="none" spc="0" normalizeH="0" baseline="0" noProof="0" dirty="0">
                    <a:ln>
                      <a:noFill/>
                    </a:ln>
                    <a:solidFill>
                      <a:schemeClr val="tx1">
                        <a:lumMod val="85000"/>
                        <a:lumOff val="15000"/>
                      </a:schemeClr>
                    </a:solidFill>
                    <a:effectLst/>
                    <a:uLnTx/>
                    <a:uFillTx/>
                    <a:cs typeface="+mn-ea"/>
                    <a:sym typeface="+mn-lt"/>
                  </a:endParaRPr>
                </a:p>
              </p:txBody>
            </p:sp>
          </p:grpSp>
          <p:sp>
            <p:nvSpPr>
              <p:cNvPr id="43" name="矩形 42"/>
              <p:cNvSpPr/>
              <p:nvPr/>
            </p:nvSpPr>
            <p:spPr>
              <a:xfrm>
                <a:off x="4006722" y="1664194"/>
                <a:ext cx="54000" cy="48078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schemeClr val="tx1">
                      <a:lumMod val="85000"/>
                      <a:lumOff val="15000"/>
                    </a:schemeClr>
                  </a:solidFill>
                  <a:effectLst/>
                  <a:uLnTx/>
                  <a:uFillTx/>
                  <a:cs typeface="+mn-ea"/>
                  <a:sym typeface="+mn-lt"/>
                </a:endParaRPr>
              </a:p>
            </p:txBody>
          </p:sp>
        </p:grpSp>
        <p:sp>
          <p:nvSpPr>
            <p:cNvPr id="40" name="矩形 39"/>
            <p:cNvSpPr/>
            <p:nvPr/>
          </p:nvSpPr>
          <p:spPr>
            <a:xfrm>
              <a:off x="1487431" y="2591361"/>
              <a:ext cx="10029880" cy="1077218"/>
            </a:xfrm>
            <a:prstGeom prst="rect">
              <a:avLst/>
            </a:prstGeom>
            <a:noFill/>
            <a:ln>
              <a:noFill/>
            </a:ln>
          </p:spPr>
          <p:txBody>
            <a:bodyPr wrap="square">
              <a:spAutoFit/>
            </a:bodyPr>
            <a:lstStyle/>
            <a:p>
              <a:pPr algn="just">
                <a:buNone/>
              </a:pPr>
              <a:r>
                <a:rPr lang="en-US" altLang="zh-CN" sz="1600" dirty="0">
                  <a:solidFill>
                    <a:srgbClr val="333333"/>
                  </a:solidFill>
                  <a:latin typeface="微软雅黑" panose="020B0503020204020204" pitchFamily="34" charset="-122"/>
                  <a:ea typeface="微软雅黑" panose="020B0503020204020204" pitchFamily="34" charset="-122"/>
                  <a:cs typeface="+mn-ea"/>
                  <a:sym typeface="+mn-lt"/>
                </a:rPr>
                <a:t>2015</a:t>
              </a:r>
              <a:r>
                <a:rPr lang="zh-CN" altLang="en-US" sz="1600" dirty="0">
                  <a:solidFill>
                    <a:srgbClr val="333333"/>
                  </a:solidFill>
                  <a:latin typeface="微软雅黑" panose="020B0503020204020204" pitchFamily="34" charset="-122"/>
                  <a:ea typeface="微软雅黑" panose="020B0503020204020204" pitchFamily="34" charset="-122"/>
                  <a:cs typeface="+mn-ea"/>
                  <a:sym typeface="+mn-lt"/>
                </a:rPr>
                <a:t>年</a:t>
              </a:r>
              <a:r>
                <a:rPr lang="en-US" altLang="zh-CN" sz="1600" dirty="0">
                  <a:solidFill>
                    <a:srgbClr val="333333"/>
                  </a:solidFill>
                  <a:latin typeface="微软雅黑" panose="020B0503020204020204" pitchFamily="34" charset="-122"/>
                  <a:ea typeface="微软雅黑" panose="020B0503020204020204" pitchFamily="34" charset="-122"/>
                  <a:cs typeface="+mn-ea"/>
                  <a:sym typeface="+mn-lt"/>
                </a:rPr>
                <a:t>12</a:t>
              </a:r>
              <a:r>
                <a:rPr lang="zh-CN" altLang="en-US" sz="1600" dirty="0">
                  <a:solidFill>
                    <a:srgbClr val="333333"/>
                  </a:solidFill>
                  <a:latin typeface="微软雅黑" panose="020B0503020204020204" pitchFamily="34" charset="-122"/>
                  <a:ea typeface="微软雅黑" panose="020B0503020204020204" pitchFamily="34" charset="-122"/>
                  <a:cs typeface="+mn-ea"/>
                  <a:sym typeface="+mn-lt"/>
                </a:rPr>
                <a:t>月</a:t>
              </a:r>
              <a:r>
                <a:rPr lang="en-US" altLang="zh-CN" sz="1600" dirty="0">
                  <a:solidFill>
                    <a:srgbClr val="333333"/>
                  </a:solidFill>
                  <a:latin typeface="微软雅黑" panose="020B0503020204020204" pitchFamily="34" charset="-122"/>
                  <a:ea typeface="微软雅黑" panose="020B0503020204020204" pitchFamily="34" charset="-122"/>
                  <a:cs typeface="+mn-ea"/>
                  <a:sym typeface="+mn-lt"/>
                </a:rPr>
                <a:t>30</a:t>
              </a:r>
              <a:r>
                <a:rPr lang="zh-CN" altLang="en-US" sz="1600" dirty="0">
                  <a:solidFill>
                    <a:srgbClr val="333333"/>
                  </a:solidFill>
                  <a:latin typeface="微软雅黑" panose="020B0503020204020204" pitchFamily="34" charset="-122"/>
                  <a:ea typeface="微软雅黑" panose="020B0503020204020204" pitchFamily="34" charset="-122"/>
                  <a:cs typeface="+mn-ea"/>
                  <a:sym typeface="+mn-lt"/>
                </a:rPr>
                <a:t>日，习近平总书记在主持十八届中共中央政治局第二十九次集体学习时强调：“要结合弘扬和践行社会主义核心价值观，在广大青少年中开展深入、持久、生动的爱国主义宣传教育，让爱国主义精神在广大青少年心中牢牢扎根，让广大青少年培养爱国之情、砥砺强国之志、实践报国之行，让爱国主义精神代代相传、发扬光大。”</a:t>
              </a:r>
              <a:endParaRPr lang="zh-CN" altLang="en-US" sz="1600" dirty="0">
                <a:solidFill>
                  <a:srgbClr val="333333"/>
                </a:solidFill>
                <a:latin typeface="微软雅黑" panose="020B0503020204020204" pitchFamily="34" charset="-122"/>
                <a:ea typeface="微软雅黑" panose="020B0503020204020204" pitchFamily="34" charset="-122"/>
                <a:cs typeface="+mn-ea"/>
                <a:sym typeface="+mn-lt"/>
              </a:endParaRPr>
            </a:p>
          </p:txBody>
        </p:sp>
      </p:grpSp>
      <p:grpSp>
        <p:nvGrpSpPr>
          <p:cNvPr id="46" name="组合 45"/>
          <p:cNvGrpSpPr/>
          <p:nvPr/>
        </p:nvGrpSpPr>
        <p:grpSpPr>
          <a:xfrm>
            <a:off x="674689" y="5370895"/>
            <a:ext cx="10780448" cy="1203970"/>
            <a:chOff x="736863" y="2591360"/>
            <a:chExt cx="10780448" cy="1203970"/>
          </a:xfrm>
        </p:grpSpPr>
        <p:grpSp>
          <p:nvGrpSpPr>
            <p:cNvPr id="47" name="组合 46"/>
            <p:cNvGrpSpPr/>
            <p:nvPr/>
          </p:nvGrpSpPr>
          <p:grpSpPr>
            <a:xfrm>
              <a:off x="736863" y="2591360"/>
              <a:ext cx="10780448" cy="1203970"/>
              <a:chOff x="3380133" y="1602729"/>
              <a:chExt cx="10780448" cy="1203970"/>
            </a:xfrm>
            <a:solidFill>
              <a:srgbClr val="C2000A"/>
            </a:solidFill>
          </p:grpSpPr>
          <p:sp>
            <p:nvSpPr>
              <p:cNvPr id="49" name="椭圆 48"/>
              <p:cNvSpPr/>
              <p:nvPr/>
            </p:nvSpPr>
            <p:spPr>
              <a:xfrm>
                <a:off x="3380133" y="1664194"/>
                <a:ext cx="480786" cy="480786"/>
              </a:xfrm>
              <a:prstGeom prst="ellipse">
                <a:avLst/>
              </a:prstGeom>
              <a:grpFill/>
              <a:ln w="7620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2400" b="0" i="0" u="none" strike="noStrike" kern="0" cap="none" spc="0" normalizeH="0" baseline="0" noProof="0" dirty="0" smtClean="0">
                    <a:ln>
                      <a:noFill/>
                    </a:ln>
                    <a:solidFill>
                      <a:schemeClr val="bg1"/>
                    </a:solidFill>
                    <a:effectLst/>
                    <a:uLnTx/>
                    <a:uFillTx/>
                    <a:cs typeface="+mn-ea"/>
                    <a:sym typeface="+mn-lt"/>
                  </a:rPr>
                  <a:t>6</a:t>
                </a:r>
                <a:endParaRPr kumimoji="0" lang="en-US" sz="2400" b="0" i="0" u="none" strike="noStrike" kern="0" cap="none" spc="0" normalizeH="0" baseline="0" noProof="0" dirty="0">
                  <a:ln>
                    <a:noFill/>
                  </a:ln>
                  <a:solidFill>
                    <a:schemeClr val="bg1"/>
                  </a:solidFill>
                  <a:effectLst/>
                  <a:uLnTx/>
                  <a:uFillTx/>
                  <a:cs typeface="+mn-ea"/>
                  <a:sym typeface="+mn-lt"/>
                </a:endParaRPr>
              </a:p>
            </p:txBody>
          </p:sp>
          <p:grpSp>
            <p:nvGrpSpPr>
              <p:cNvPr id="50" name="组合 49"/>
              <p:cNvGrpSpPr/>
              <p:nvPr/>
            </p:nvGrpSpPr>
            <p:grpSpPr>
              <a:xfrm>
                <a:off x="4006722" y="1602729"/>
                <a:ext cx="10153859" cy="1203970"/>
                <a:chOff x="1163638" y="2675193"/>
                <a:chExt cx="10153859" cy="1317764"/>
              </a:xfrm>
              <a:grpFill/>
              <a:effectLst>
                <a:outerShdw blurRad="190500" dist="127000" dir="2700000" algn="tl" rotWithShape="0">
                  <a:prstClr val="black">
                    <a:alpha val="30000"/>
                  </a:prstClr>
                </a:outerShdw>
              </a:effectLst>
            </p:grpSpPr>
            <p:sp>
              <p:nvSpPr>
                <p:cNvPr id="52" name="矩形 51"/>
                <p:cNvSpPr/>
                <p:nvPr/>
              </p:nvSpPr>
              <p:spPr>
                <a:xfrm>
                  <a:off x="1163638" y="2675193"/>
                  <a:ext cx="10153859" cy="1317764"/>
                </a:xfrm>
                <a:prstGeom prst="rect">
                  <a:avLst/>
                </a:prstGeom>
                <a:noFill/>
                <a:ln w="12700" cap="flat" cmpd="sng" algn="ctr">
                  <a:solidFill>
                    <a:srgbClr val="C2000A"/>
                  </a:solidFill>
                  <a:prstDash val="solid"/>
                  <a:miter lim="800000"/>
                </a:ln>
                <a:effectLst/>
              </p:spPr>
              <p:txBody>
                <a:bodyPr lIns="180000"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3600" b="0" i="0" u="none" strike="noStrike" kern="0" cap="none" spc="0" normalizeH="0" baseline="0" noProof="0" dirty="0">
                    <a:ln>
                      <a:noFill/>
                    </a:ln>
                    <a:solidFill>
                      <a:schemeClr val="tx1">
                        <a:lumMod val="85000"/>
                        <a:lumOff val="15000"/>
                      </a:schemeClr>
                    </a:solidFill>
                    <a:effectLst/>
                    <a:uLnTx/>
                    <a:uFillTx/>
                    <a:cs typeface="+mn-ea"/>
                    <a:sym typeface="+mn-lt"/>
                  </a:endParaRPr>
                </a:p>
              </p:txBody>
            </p:sp>
            <p:sp>
              <p:nvSpPr>
                <p:cNvPr id="53" name="矩形 52"/>
                <p:cNvSpPr/>
                <p:nvPr/>
              </p:nvSpPr>
              <p:spPr>
                <a:xfrm>
                  <a:off x="1163638" y="2849237"/>
                  <a:ext cx="54000" cy="231658"/>
                </a:xfrm>
                <a:prstGeom prst="rect">
                  <a:avLst/>
                </a:prstGeom>
                <a:grp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600" b="0" i="0" u="none" strike="noStrike" kern="0" cap="none" spc="0" normalizeH="0" baseline="0" noProof="0" dirty="0">
                    <a:ln>
                      <a:noFill/>
                    </a:ln>
                    <a:solidFill>
                      <a:schemeClr val="tx1">
                        <a:lumMod val="85000"/>
                        <a:lumOff val="15000"/>
                      </a:schemeClr>
                    </a:solidFill>
                    <a:effectLst/>
                    <a:uLnTx/>
                    <a:uFillTx/>
                    <a:cs typeface="+mn-ea"/>
                    <a:sym typeface="+mn-lt"/>
                  </a:endParaRPr>
                </a:p>
              </p:txBody>
            </p:sp>
          </p:grpSp>
          <p:sp>
            <p:nvSpPr>
              <p:cNvPr id="51" name="矩形 50"/>
              <p:cNvSpPr/>
              <p:nvPr/>
            </p:nvSpPr>
            <p:spPr>
              <a:xfrm>
                <a:off x="4006722" y="1664194"/>
                <a:ext cx="54000" cy="48078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schemeClr val="tx1">
                      <a:lumMod val="85000"/>
                      <a:lumOff val="15000"/>
                    </a:schemeClr>
                  </a:solidFill>
                  <a:effectLst/>
                  <a:uLnTx/>
                  <a:uFillTx/>
                  <a:cs typeface="+mn-ea"/>
                  <a:sym typeface="+mn-lt"/>
                </a:endParaRPr>
              </a:p>
            </p:txBody>
          </p:sp>
        </p:grpSp>
        <p:sp>
          <p:nvSpPr>
            <p:cNvPr id="48" name="矩形 47"/>
            <p:cNvSpPr/>
            <p:nvPr/>
          </p:nvSpPr>
          <p:spPr>
            <a:xfrm>
              <a:off x="1487431" y="2654741"/>
              <a:ext cx="10029880" cy="1077218"/>
            </a:xfrm>
            <a:prstGeom prst="rect">
              <a:avLst/>
            </a:prstGeom>
            <a:noFill/>
            <a:ln>
              <a:noFill/>
            </a:ln>
          </p:spPr>
          <p:txBody>
            <a:bodyPr wrap="square">
              <a:spAutoFit/>
            </a:bodyPr>
            <a:lstStyle/>
            <a:p>
              <a:pPr algn="just">
                <a:buNone/>
              </a:pPr>
              <a:r>
                <a:rPr lang="en-US" altLang="zh-CN" sz="1600" dirty="0">
                  <a:solidFill>
                    <a:srgbClr val="333333"/>
                  </a:solidFill>
                  <a:latin typeface="微软雅黑" panose="020B0503020204020204" pitchFamily="34" charset="-122"/>
                  <a:ea typeface="微软雅黑" panose="020B0503020204020204" pitchFamily="34" charset="-122"/>
                  <a:cs typeface="+mn-ea"/>
                  <a:sym typeface="+mn-lt"/>
                </a:rPr>
                <a:t>2018</a:t>
              </a:r>
              <a:r>
                <a:rPr lang="zh-CN" altLang="en-US" sz="1600" dirty="0">
                  <a:solidFill>
                    <a:srgbClr val="333333"/>
                  </a:solidFill>
                  <a:latin typeface="微软雅黑" panose="020B0503020204020204" pitchFamily="34" charset="-122"/>
                  <a:ea typeface="微软雅黑" panose="020B0503020204020204" pitchFamily="34" charset="-122"/>
                  <a:cs typeface="+mn-ea"/>
                  <a:sym typeface="+mn-lt"/>
                </a:rPr>
                <a:t>年</a:t>
              </a:r>
              <a:r>
                <a:rPr lang="en-US" altLang="zh-CN" sz="1600" dirty="0">
                  <a:solidFill>
                    <a:srgbClr val="333333"/>
                  </a:solidFill>
                  <a:latin typeface="微软雅黑" panose="020B0503020204020204" pitchFamily="34" charset="-122"/>
                  <a:ea typeface="微软雅黑" panose="020B0503020204020204" pitchFamily="34" charset="-122"/>
                  <a:cs typeface="+mn-ea"/>
                  <a:sym typeface="+mn-lt"/>
                </a:rPr>
                <a:t>5</a:t>
              </a:r>
              <a:r>
                <a:rPr lang="zh-CN" altLang="en-US" sz="1600" dirty="0">
                  <a:solidFill>
                    <a:srgbClr val="333333"/>
                  </a:solidFill>
                  <a:latin typeface="微软雅黑" panose="020B0503020204020204" pitchFamily="34" charset="-122"/>
                  <a:ea typeface="微软雅黑" panose="020B0503020204020204" pitchFamily="34" charset="-122"/>
                  <a:cs typeface="+mn-ea"/>
                  <a:sym typeface="+mn-lt"/>
                </a:rPr>
                <a:t>月</a:t>
              </a:r>
              <a:r>
                <a:rPr lang="en-US" altLang="zh-CN" sz="1600" dirty="0">
                  <a:solidFill>
                    <a:srgbClr val="333333"/>
                  </a:solidFill>
                  <a:latin typeface="微软雅黑" panose="020B0503020204020204" pitchFamily="34" charset="-122"/>
                  <a:ea typeface="微软雅黑" panose="020B0503020204020204" pitchFamily="34" charset="-122"/>
                  <a:cs typeface="+mn-ea"/>
                  <a:sym typeface="+mn-lt"/>
                </a:rPr>
                <a:t>2</a:t>
              </a:r>
              <a:r>
                <a:rPr lang="zh-CN" altLang="en-US" sz="1600" dirty="0">
                  <a:solidFill>
                    <a:srgbClr val="333333"/>
                  </a:solidFill>
                  <a:latin typeface="微软雅黑" panose="020B0503020204020204" pitchFamily="34" charset="-122"/>
                  <a:ea typeface="微软雅黑" panose="020B0503020204020204" pitchFamily="34" charset="-122"/>
                  <a:cs typeface="+mn-ea"/>
                  <a:sym typeface="+mn-lt"/>
                </a:rPr>
                <a:t>日，习近平总书记在北京大学师生座谈会上强调：“我们是中华儿女，要了解中华民族历史，秉承中华文化基因，有民族自豪感和文化自信心。要时时想到国家，处处想到人民，做到‘利于国者爱之，害于国者恶之’。爱国，不能停留在口号上，而是要把自己的理想同祖国的前途、把自己的人生同民族的命运紧密联系在一起，扎根人民，奉献国家。”</a:t>
              </a:r>
              <a:endParaRPr lang="zh-CN" altLang="en-US" sz="1600" dirty="0">
                <a:solidFill>
                  <a:srgbClr val="333333"/>
                </a:solidFill>
                <a:latin typeface="微软雅黑" panose="020B0503020204020204" pitchFamily="34" charset="-122"/>
                <a:ea typeface="微软雅黑" panose="020B0503020204020204" pitchFamily="34" charset="-122"/>
                <a:cs typeface="+mn-ea"/>
                <a:sym typeface="+mn-lt"/>
              </a:endParaRPr>
            </a:p>
          </p:txBody>
        </p:sp>
      </p:grpSp>
    </p:spTree>
  </p:cSld>
  <p:clrMapOvr>
    <a:masterClrMapping/>
  </p:clrMapOvr>
  <p:transition>
    <p:pull/>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文本框 7"/>
          <p:cNvSpPr txBox="1"/>
          <p:nvPr/>
        </p:nvSpPr>
        <p:spPr>
          <a:xfrm>
            <a:off x="579422" y="47625"/>
            <a:ext cx="11291179" cy="521970"/>
          </a:xfrm>
          <a:prstGeom prst="rect">
            <a:avLst/>
          </a:prstGeom>
          <a:noFill/>
          <a:ln>
            <a:noFill/>
          </a:ln>
        </p:spPr>
        <p:txBody>
          <a:bodyPr wrap="square" rtlCol="0">
            <a:spAutoFit/>
          </a:bodyPr>
          <a:lstStyle/>
          <a:p>
            <a:r>
              <a:rPr lang="zh-CN" altLang="en-US" sz="2800" b="1" dirty="0">
                <a:solidFill>
                  <a:schemeClr val="bg1"/>
                </a:solidFill>
                <a:effectLst>
                  <a:outerShdw blurRad="38100" dist="38100" dir="2700000" algn="tl">
                    <a:srgbClr val="000000">
                      <a:alpha val="43137"/>
                    </a:srgbClr>
                  </a:outerShdw>
                </a:effectLst>
                <a:latin typeface="微软雅黑" panose="020B0503020204020204" pitchFamily="82" charset="2"/>
                <a:ea typeface="微软雅黑" panose="020B0503020204020204" pitchFamily="82" charset="2"/>
              </a:rPr>
              <a:t>习近平总书记关于青年工作重要论述综述</a:t>
            </a:r>
            <a:endParaRPr lang="zh-CN" altLang="en-US" sz="2800" b="1" dirty="0">
              <a:solidFill>
                <a:schemeClr val="bg1"/>
              </a:solidFill>
              <a:effectLst>
                <a:outerShdw blurRad="38100" dist="38100" dir="2700000" algn="tl">
                  <a:srgbClr val="000000">
                    <a:alpha val="43137"/>
                  </a:srgbClr>
                </a:outerShdw>
              </a:effectLst>
              <a:latin typeface="微软雅黑" panose="020B0503020204020204" pitchFamily="82" charset="2"/>
              <a:ea typeface="微软雅黑" panose="020B0503020204020204" pitchFamily="82" charset="2"/>
            </a:endParaRPr>
          </a:p>
        </p:txBody>
      </p:sp>
      <p:sp>
        <p:nvSpPr>
          <p:cNvPr id="9" name="矩形 23"/>
          <p:cNvSpPr>
            <a:spLocks noChangeArrowheads="1"/>
          </p:cNvSpPr>
          <p:nvPr/>
        </p:nvSpPr>
        <p:spPr bwMode="auto">
          <a:xfrm>
            <a:off x="579422" y="1756130"/>
            <a:ext cx="11035391" cy="391883"/>
          </a:xfrm>
          <a:prstGeom prst="rect">
            <a:avLst/>
          </a:prstGeom>
          <a:noFill/>
          <a:ln w="28575">
            <a:noFill/>
            <a:prstDash val="sysDash"/>
            <a:miter lim="800000"/>
          </a:ln>
          <a:extLst>
            <a:ext uri="{909E8E84-426E-40DD-AFC4-6F175D3DCCD1}">
              <a14:hiddenFill xmlns:a14="http://schemas.microsoft.com/office/drawing/2010/main">
                <a:solidFill>
                  <a:srgbClr val="FFFFFF"/>
                </a:solidFill>
              </a14:hiddenFill>
            </a:ext>
          </a:ex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eaLnBrk="0" hangingPunct="0">
              <a:defRPr>
                <a:solidFill>
                  <a:schemeClr val="tx1"/>
                </a:solidFill>
                <a:latin typeface="Arial" panose="020B0604020202020204" pitchFamily="34" charset="0"/>
                <a:ea typeface="宋体" panose="02010600030101010101" pitchFamily="2" charset="-122"/>
              </a:defRPr>
            </a:lvl2pPr>
            <a:lvl3pPr eaLnBrk="0" hangingPunct="0">
              <a:defRPr>
                <a:solidFill>
                  <a:schemeClr val="tx1"/>
                </a:solidFill>
                <a:latin typeface="Arial" panose="020B0604020202020204" pitchFamily="34" charset="0"/>
                <a:ea typeface="宋体" panose="02010600030101010101" pitchFamily="2" charset="-122"/>
              </a:defRPr>
            </a:lvl3pPr>
            <a:lvl4pPr eaLnBrk="0" hangingPunct="0">
              <a:defRPr>
                <a:solidFill>
                  <a:schemeClr val="tx1"/>
                </a:solidFill>
                <a:latin typeface="Arial" panose="020B0604020202020204" pitchFamily="34" charset="0"/>
                <a:ea typeface="宋体" panose="02010600030101010101" pitchFamily="2" charset="-122"/>
              </a:defRPr>
            </a:lvl4pPr>
            <a:lvl5pPr eaLnBrk="0" hangingPunct="0">
              <a:defRPr>
                <a:solidFill>
                  <a:schemeClr val="tx1"/>
                </a:solidFill>
                <a:latin typeface="Arial" panose="020B0604020202020204" pitchFamily="34" charset="0"/>
                <a:ea typeface="宋体" panose="02010600030101010101" pitchFamily="2" charset="-122"/>
              </a:defRPr>
            </a:lvl5pPr>
            <a:lvl6pPr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zh-CN" altLang="en-US" sz="2000" b="1" dirty="0">
                <a:solidFill>
                  <a:srgbClr val="C00000"/>
                </a:solidFill>
                <a:latin typeface="微软雅黑" panose="020B0503020204020204" pitchFamily="34" charset="-122"/>
                <a:ea typeface="微软雅黑" panose="020B0503020204020204" pitchFamily="34" charset="-122"/>
                <a:sym typeface="宋体" panose="02010600030101010101" pitchFamily="2" charset="-122"/>
              </a:rPr>
              <a:t>“德者，本也。”道德之于个人、之于社会，都具有基础性意义，做人做事第一位的是崇德修身。</a:t>
            </a:r>
            <a:endParaRPr lang="zh-CN" altLang="zh-CN" sz="2000" b="1" dirty="0">
              <a:solidFill>
                <a:srgbClr val="C00000"/>
              </a:solidFill>
              <a:latin typeface="微软雅黑" panose="020B0503020204020204" pitchFamily="34" charset="-122"/>
              <a:ea typeface="微软雅黑" panose="020B0503020204020204" pitchFamily="34" charset="-122"/>
              <a:sym typeface="宋体" panose="02010600030101010101" pitchFamily="2" charset="-122"/>
            </a:endParaRPr>
          </a:p>
        </p:txBody>
      </p:sp>
      <p:grpSp>
        <p:nvGrpSpPr>
          <p:cNvPr id="2" name="组合 1"/>
          <p:cNvGrpSpPr/>
          <p:nvPr/>
        </p:nvGrpSpPr>
        <p:grpSpPr>
          <a:xfrm>
            <a:off x="705776" y="2375194"/>
            <a:ext cx="10780448" cy="865806"/>
            <a:chOff x="736863" y="2487478"/>
            <a:chExt cx="10780448" cy="865806"/>
          </a:xfrm>
        </p:grpSpPr>
        <p:grpSp>
          <p:nvGrpSpPr>
            <p:cNvPr id="16" name="组合 15"/>
            <p:cNvGrpSpPr/>
            <p:nvPr/>
          </p:nvGrpSpPr>
          <p:grpSpPr>
            <a:xfrm>
              <a:off x="736863" y="2487478"/>
              <a:ext cx="10780448" cy="865806"/>
              <a:chOff x="3380133" y="1498847"/>
              <a:chExt cx="10780448" cy="865806"/>
            </a:xfrm>
            <a:solidFill>
              <a:srgbClr val="C2000A"/>
            </a:solidFill>
          </p:grpSpPr>
          <p:sp>
            <p:nvSpPr>
              <p:cNvPr id="17" name="椭圆 16"/>
              <p:cNvSpPr/>
              <p:nvPr/>
            </p:nvSpPr>
            <p:spPr>
              <a:xfrm>
                <a:off x="3380133" y="1664194"/>
                <a:ext cx="480786" cy="480786"/>
              </a:xfrm>
              <a:prstGeom prst="ellipse">
                <a:avLst/>
              </a:prstGeom>
              <a:grpFill/>
              <a:ln w="7620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2400" b="0" i="0" u="none" strike="noStrike" kern="0" cap="none" spc="0" normalizeH="0" baseline="0" noProof="0" dirty="0" smtClean="0">
                    <a:ln>
                      <a:noFill/>
                    </a:ln>
                    <a:solidFill>
                      <a:schemeClr val="bg1"/>
                    </a:solidFill>
                    <a:effectLst/>
                    <a:uLnTx/>
                    <a:uFillTx/>
                    <a:cs typeface="+mn-ea"/>
                    <a:sym typeface="+mn-lt"/>
                  </a:rPr>
                  <a:t>1</a:t>
                </a:r>
                <a:endParaRPr kumimoji="0" lang="en-US" sz="2400" b="0" i="0" u="none" strike="noStrike" kern="0" cap="none" spc="0" normalizeH="0" baseline="0" noProof="0" dirty="0">
                  <a:ln>
                    <a:noFill/>
                  </a:ln>
                  <a:solidFill>
                    <a:schemeClr val="bg1"/>
                  </a:solidFill>
                  <a:effectLst/>
                  <a:uLnTx/>
                  <a:uFillTx/>
                  <a:cs typeface="+mn-ea"/>
                  <a:sym typeface="+mn-lt"/>
                </a:endParaRPr>
              </a:p>
            </p:txBody>
          </p:sp>
          <p:grpSp>
            <p:nvGrpSpPr>
              <p:cNvPr id="18" name="组合 17"/>
              <p:cNvGrpSpPr/>
              <p:nvPr/>
            </p:nvGrpSpPr>
            <p:grpSpPr>
              <a:xfrm>
                <a:off x="4006722" y="1498847"/>
                <a:ext cx="10153859" cy="865806"/>
                <a:chOff x="1163638" y="2561494"/>
                <a:chExt cx="10153859" cy="947639"/>
              </a:xfrm>
              <a:grpFill/>
              <a:effectLst>
                <a:outerShdw blurRad="190500" dist="127000" dir="2700000" algn="tl" rotWithShape="0">
                  <a:prstClr val="black">
                    <a:alpha val="30000"/>
                  </a:prstClr>
                </a:outerShdw>
              </a:effectLst>
            </p:grpSpPr>
            <p:sp>
              <p:nvSpPr>
                <p:cNvPr id="20" name="矩形 19"/>
                <p:cNvSpPr/>
                <p:nvPr/>
              </p:nvSpPr>
              <p:spPr>
                <a:xfrm>
                  <a:off x="1163638" y="2561494"/>
                  <a:ext cx="10153859" cy="947639"/>
                </a:xfrm>
                <a:prstGeom prst="rect">
                  <a:avLst/>
                </a:prstGeom>
                <a:noFill/>
                <a:ln w="12700" cap="flat" cmpd="sng" algn="ctr">
                  <a:solidFill>
                    <a:srgbClr val="C2000A"/>
                  </a:solidFill>
                  <a:prstDash val="solid"/>
                  <a:miter lim="800000"/>
                </a:ln>
                <a:effectLst/>
              </p:spPr>
              <p:txBody>
                <a:bodyPr lIns="180000"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3600" b="0" i="0" u="none" strike="noStrike" kern="0" cap="none" spc="0" normalizeH="0" baseline="0" noProof="0" dirty="0">
                    <a:ln>
                      <a:noFill/>
                    </a:ln>
                    <a:solidFill>
                      <a:schemeClr val="tx1">
                        <a:lumMod val="85000"/>
                        <a:lumOff val="15000"/>
                      </a:schemeClr>
                    </a:solidFill>
                    <a:effectLst/>
                    <a:uLnTx/>
                    <a:uFillTx/>
                    <a:cs typeface="+mn-ea"/>
                    <a:sym typeface="+mn-lt"/>
                  </a:endParaRPr>
                </a:p>
              </p:txBody>
            </p:sp>
            <p:sp>
              <p:nvSpPr>
                <p:cNvPr id="21" name="矩形 20"/>
                <p:cNvSpPr/>
                <p:nvPr/>
              </p:nvSpPr>
              <p:spPr>
                <a:xfrm>
                  <a:off x="1163638" y="2849237"/>
                  <a:ext cx="54000" cy="231658"/>
                </a:xfrm>
                <a:prstGeom prst="rect">
                  <a:avLst/>
                </a:prstGeom>
                <a:grp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600" b="0" i="0" u="none" strike="noStrike" kern="0" cap="none" spc="0" normalizeH="0" baseline="0" noProof="0" dirty="0">
                    <a:ln>
                      <a:noFill/>
                    </a:ln>
                    <a:solidFill>
                      <a:schemeClr val="tx1">
                        <a:lumMod val="85000"/>
                        <a:lumOff val="15000"/>
                      </a:schemeClr>
                    </a:solidFill>
                    <a:effectLst/>
                    <a:uLnTx/>
                    <a:uFillTx/>
                    <a:cs typeface="+mn-ea"/>
                    <a:sym typeface="+mn-lt"/>
                  </a:endParaRPr>
                </a:p>
              </p:txBody>
            </p:sp>
          </p:grpSp>
          <p:sp>
            <p:nvSpPr>
              <p:cNvPr id="19" name="矩形 18"/>
              <p:cNvSpPr/>
              <p:nvPr/>
            </p:nvSpPr>
            <p:spPr>
              <a:xfrm>
                <a:off x="4006722" y="1664194"/>
                <a:ext cx="54000" cy="48078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schemeClr val="tx1">
                      <a:lumMod val="85000"/>
                      <a:lumOff val="15000"/>
                    </a:schemeClr>
                  </a:solidFill>
                  <a:effectLst/>
                  <a:uLnTx/>
                  <a:uFillTx/>
                  <a:cs typeface="+mn-ea"/>
                  <a:sym typeface="+mn-lt"/>
                </a:endParaRPr>
              </a:p>
            </p:txBody>
          </p:sp>
        </p:grpSp>
        <p:sp>
          <p:nvSpPr>
            <p:cNvPr id="22" name="矩形 21"/>
            <p:cNvSpPr/>
            <p:nvPr/>
          </p:nvSpPr>
          <p:spPr>
            <a:xfrm>
              <a:off x="1487431" y="2591361"/>
              <a:ext cx="10029880" cy="584775"/>
            </a:xfrm>
            <a:prstGeom prst="rect">
              <a:avLst/>
            </a:prstGeom>
            <a:noFill/>
            <a:ln>
              <a:noFill/>
            </a:ln>
          </p:spPr>
          <p:txBody>
            <a:bodyPr wrap="square">
              <a:spAutoFit/>
            </a:bodyPr>
            <a:lstStyle/>
            <a:p>
              <a:pPr algn="just">
                <a:buNone/>
              </a:pPr>
              <a:r>
                <a:rPr lang="en-US" altLang="zh-CN" sz="1600" dirty="0">
                  <a:solidFill>
                    <a:srgbClr val="333333"/>
                  </a:solidFill>
                  <a:latin typeface="微软雅黑" panose="020B0503020204020204" pitchFamily="34" charset="-122"/>
                  <a:ea typeface="微软雅黑" panose="020B0503020204020204" pitchFamily="34" charset="-122"/>
                  <a:cs typeface="+mn-ea"/>
                  <a:sym typeface="+mn-lt"/>
                </a:rPr>
                <a:t>2013</a:t>
              </a:r>
              <a:r>
                <a:rPr lang="zh-CN" altLang="en-US" sz="1600" dirty="0">
                  <a:solidFill>
                    <a:srgbClr val="333333"/>
                  </a:solidFill>
                  <a:latin typeface="微软雅黑" panose="020B0503020204020204" pitchFamily="34" charset="-122"/>
                  <a:ea typeface="微软雅黑" panose="020B0503020204020204" pitchFamily="34" charset="-122"/>
                  <a:cs typeface="+mn-ea"/>
                  <a:sym typeface="+mn-lt"/>
                </a:rPr>
                <a:t>年</a:t>
              </a:r>
              <a:r>
                <a:rPr lang="en-US" altLang="zh-CN" sz="1600" dirty="0">
                  <a:solidFill>
                    <a:srgbClr val="333333"/>
                  </a:solidFill>
                  <a:latin typeface="微软雅黑" panose="020B0503020204020204" pitchFamily="34" charset="-122"/>
                  <a:ea typeface="微软雅黑" panose="020B0503020204020204" pitchFamily="34" charset="-122"/>
                  <a:cs typeface="+mn-ea"/>
                  <a:sym typeface="+mn-lt"/>
                </a:rPr>
                <a:t>5</a:t>
              </a:r>
              <a:r>
                <a:rPr lang="zh-CN" altLang="en-US" sz="1600" dirty="0">
                  <a:solidFill>
                    <a:srgbClr val="333333"/>
                  </a:solidFill>
                  <a:latin typeface="微软雅黑" panose="020B0503020204020204" pitchFamily="34" charset="-122"/>
                  <a:ea typeface="微软雅黑" panose="020B0503020204020204" pitchFamily="34" charset="-122"/>
                  <a:cs typeface="+mn-ea"/>
                  <a:sym typeface="+mn-lt"/>
                </a:rPr>
                <a:t>月</a:t>
              </a:r>
              <a:r>
                <a:rPr lang="en-US" altLang="zh-CN" sz="1600" dirty="0">
                  <a:solidFill>
                    <a:srgbClr val="333333"/>
                  </a:solidFill>
                  <a:latin typeface="微软雅黑" panose="020B0503020204020204" pitchFamily="34" charset="-122"/>
                  <a:ea typeface="微软雅黑" panose="020B0503020204020204" pitchFamily="34" charset="-122"/>
                  <a:cs typeface="+mn-ea"/>
                  <a:sym typeface="+mn-lt"/>
                </a:rPr>
                <a:t>4</a:t>
              </a:r>
              <a:r>
                <a:rPr lang="zh-CN" altLang="en-US" sz="1600" dirty="0">
                  <a:solidFill>
                    <a:srgbClr val="333333"/>
                  </a:solidFill>
                  <a:latin typeface="微软雅黑" panose="020B0503020204020204" pitchFamily="34" charset="-122"/>
                  <a:ea typeface="微软雅黑" panose="020B0503020204020204" pitchFamily="34" charset="-122"/>
                  <a:cs typeface="+mn-ea"/>
                  <a:sym typeface="+mn-lt"/>
                </a:rPr>
                <a:t>日，习近平总书记在同各界优秀青年代表座谈时强调：“广大青年要把正确的道德认知、自觉的道德养成、积极的道德实践紧密结合起来，自觉树立和践行社会主义核心价值观，带头倡导良好社会风气。”</a:t>
              </a:r>
              <a:endParaRPr lang="zh-CN" altLang="en-US" sz="1600" dirty="0">
                <a:solidFill>
                  <a:srgbClr val="333333"/>
                </a:solidFill>
                <a:latin typeface="微软雅黑" panose="020B0503020204020204" pitchFamily="34" charset="-122"/>
                <a:ea typeface="微软雅黑" panose="020B0503020204020204" pitchFamily="34" charset="-122"/>
                <a:cs typeface="+mn-ea"/>
                <a:sym typeface="+mn-lt"/>
              </a:endParaRPr>
            </a:p>
          </p:txBody>
        </p:sp>
      </p:grpSp>
      <p:grpSp>
        <p:nvGrpSpPr>
          <p:cNvPr id="38" name="组合 37"/>
          <p:cNvGrpSpPr/>
          <p:nvPr/>
        </p:nvGrpSpPr>
        <p:grpSpPr>
          <a:xfrm>
            <a:off x="674689" y="3558371"/>
            <a:ext cx="10780448" cy="1011092"/>
            <a:chOff x="736863" y="2487478"/>
            <a:chExt cx="10780448" cy="1011092"/>
          </a:xfrm>
        </p:grpSpPr>
        <p:grpSp>
          <p:nvGrpSpPr>
            <p:cNvPr id="39" name="组合 38"/>
            <p:cNvGrpSpPr/>
            <p:nvPr/>
          </p:nvGrpSpPr>
          <p:grpSpPr>
            <a:xfrm>
              <a:off x="736863" y="2487478"/>
              <a:ext cx="10780448" cy="1011092"/>
              <a:chOff x="3380133" y="1498847"/>
              <a:chExt cx="10780448" cy="1011092"/>
            </a:xfrm>
            <a:solidFill>
              <a:srgbClr val="C2000A"/>
            </a:solidFill>
          </p:grpSpPr>
          <p:sp>
            <p:nvSpPr>
              <p:cNvPr id="41" name="椭圆 40"/>
              <p:cNvSpPr/>
              <p:nvPr/>
            </p:nvSpPr>
            <p:spPr>
              <a:xfrm>
                <a:off x="3380133" y="1664194"/>
                <a:ext cx="480786" cy="480786"/>
              </a:xfrm>
              <a:prstGeom prst="ellipse">
                <a:avLst/>
              </a:prstGeom>
              <a:grpFill/>
              <a:ln w="7620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2400" b="0" i="0" u="none" strike="noStrike" kern="0" cap="none" spc="0" normalizeH="0" baseline="0" noProof="0" dirty="0" smtClean="0">
                    <a:ln>
                      <a:noFill/>
                    </a:ln>
                    <a:solidFill>
                      <a:schemeClr val="bg1"/>
                    </a:solidFill>
                    <a:effectLst/>
                    <a:uLnTx/>
                    <a:uFillTx/>
                    <a:cs typeface="+mn-ea"/>
                    <a:sym typeface="+mn-lt"/>
                  </a:rPr>
                  <a:t>2</a:t>
                </a:r>
                <a:endParaRPr kumimoji="0" lang="en-US" sz="2400" b="0" i="0" u="none" strike="noStrike" kern="0" cap="none" spc="0" normalizeH="0" baseline="0" noProof="0" dirty="0">
                  <a:ln>
                    <a:noFill/>
                  </a:ln>
                  <a:solidFill>
                    <a:schemeClr val="bg1"/>
                  </a:solidFill>
                  <a:effectLst/>
                  <a:uLnTx/>
                  <a:uFillTx/>
                  <a:cs typeface="+mn-ea"/>
                  <a:sym typeface="+mn-lt"/>
                </a:endParaRPr>
              </a:p>
            </p:txBody>
          </p:sp>
          <p:grpSp>
            <p:nvGrpSpPr>
              <p:cNvPr id="42" name="组合 41"/>
              <p:cNvGrpSpPr/>
              <p:nvPr/>
            </p:nvGrpSpPr>
            <p:grpSpPr>
              <a:xfrm>
                <a:off x="4006722" y="1498847"/>
                <a:ext cx="10153859" cy="1011092"/>
                <a:chOff x="1163638" y="2561493"/>
                <a:chExt cx="10153859" cy="1106656"/>
              </a:xfrm>
              <a:grpFill/>
              <a:effectLst>
                <a:outerShdw blurRad="190500" dist="127000" dir="2700000" algn="tl" rotWithShape="0">
                  <a:prstClr val="black">
                    <a:alpha val="30000"/>
                  </a:prstClr>
                </a:outerShdw>
              </a:effectLst>
            </p:grpSpPr>
            <p:sp>
              <p:nvSpPr>
                <p:cNvPr id="44" name="矩形 43"/>
                <p:cNvSpPr/>
                <p:nvPr/>
              </p:nvSpPr>
              <p:spPr>
                <a:xfrm>
                  <a:off x="1163638" y="2561493"/>
                  <a:ext cx="10153859" cy="1106656"/>
                </a:xfrm>
                <a:prstGeom prst="rect">
                  <a:avLst/>
                </a:prstGeom>
                <a:noFill/>
                <a:ln w="12700" cap="flat" cmpd="sng" algn="ctr">
                  <a:solidFill>
                    <a:srgbClr val="C2000A"/>
                  </a:solidFill>
                  <a:prstDash val="solid"/>
                  <a:miter lim="800000"/>
                </a:ln>
                <a:effectLst/>
              </p:spPr>
              <p:txBody>
                <a:bodyPr lIns="180000"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3600" b="0" i="0" u="none" strike="noStrike" kern="0" cap="none" spc="0" normalizeH="0" baseline="0" noProof="0" dirty="0">
                    <a:ln>
                      <a:noFill/>
                    </a:ln>
                    <a:solidFill>
                      <a:schemeClr val="tx1">
                        <a:lumMod val="85000"/>
                        <a:lumOff val="15000"/>
                      </a:schemeClr>
                    </a:solidFill>
                    <a:effectLst/>
                    <a:uLnTx/>
                    <a:uFillTx/>
                    <a:cs typeface="+mn-ea"/>
                    <a:sym typeface="+mn-lt"/>
                  </a:endParaRPr>
                </a:p>
              </p:txBody>
            </p:sp>
            <p:sp>
              <p:nvSpPr>
                <p:cNvPr id="45" name="矩形 44"/>
                <p:cNvSpPr/>
                <p:nvPr/>
              </p:nvSpPr>
              <p:spPr>
                <a:xfrm>
                  <a:off x="1163638" y="2849237"/>
                  <a:ext cx="54000" cy="231658"/>
                </a:xfrm>
                <a:prstGeom prst="rect">
                  <a:avLst/>
                </a:prstGeom>
                <a:grp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600" b="0" i="0" u="none" strike="noStrike" kern="0" cap="none" spc="0" normalizeH="0" baseline="0" noProof="0" dirty="0">
                    <a:ln>
                      <a:noFill/>
                    </a:ln>
                    <a:solidFill>
                      <a:schemeClr val="tx1">
                        <a:lumMod val="85000"/>
                        <a:lumOff val="15000"/>
                      </a:schemeClr>
                    </a:solidFill>
                    <a:effectLst/>
                    <a:uLnTx/>
                    <a:uFillTx/>
                    <a:cs typeface="+mn-ea"/>
                    <a:sym typeface="+mn-lt"/>
                  </a:endParaRPr>
                </a:p>
              </p:txBody>
            </p:sp>
          </p:grpSp>
          <p:sp>
            <p:nvSpPr>
              <p:cNvPr id="43" name="矩形 42"/>
              <p:cNvSpPr/>
              <p:nvPr/>
            </p:nvSpPr>
            <p:spPr>
              <a:xfrm>
                <a:off x="4006722" y="1664194"/>
                <a:ext cx="54000" cy="48078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schemeClr val="tx1">
                      <a:lumMod val="85000"/>
                      <a:lumOff val="15000"/>
                    </a:schemeClr>
                  </a:solidFill>
                  <a:effectLst/>
                  <a:uLnTx/>
                  <a:uFillTx/>
                  <a:cs typeface="+mn-ea"/>
                  <a:sym typeface="+mn-lt"/>
                </a:endParaRPr>
              </a:p>
            </p:txBody>
          </p:sp>
        </p:grpSp>
        <p:sp>
          <p:nvSpPr>
            <p:cNvPr id="40" name="矩形 39"/>
            <p:cNvSpPr/>
            <p:nvPr/>
          </p:nvSpPr>
          <p:spPr>
            <a:xfrm>
              <a:off x="1487431" y="2591361"/>
              <a:ext cx="10029880" cy="830997"/>
            </a:xfrm>
            <a:prstGeom prst="rect">
              <a:avLst/>
            </a:prstGeom>
            <a:noFill/>
            <a:ln>
              <a:noFill/>
            </a:ln>
          </p:spPr>
          <p:txBody>
            <a:bodyPr wrap="square">
              <a:spAutoFit/>
            </a:bodyPr>
            <a:lstStyle/>
            <a:p>
              <a:pPr algn="just">
                <a:buNone/>
              </a:pPr>
              <a:r>
                <a:rPr lang="en-US" altLang="zh-CN" sz="1600" dirty="0">
                  <a:solidFill>
                    <a:srgbClr val="333333"/>
                  </a:solidFill>
                  <a:latin typeface="微软雅黑" panose="020B0503020204020204" pitchFamily="34" charset="-122"/>
                  <a:ea typeface="微软雅黑" panose="020B0503020204020204" pitchFamily="34" charset="-122"/>
                  <a:cs typeface="+mn-ea"/>
                  <a:sym typeface="+mn-lt"/>
                </a:rPr>
                <a:t>2014</a:t>
              </a:r>
              <a:r>
                <a:rPr lang="zh-CN" altLang="en-US" sz="1600" dirty="0">
                  <a:solidFill>
                    <a:srgbClr val="333333"/>
                  </a:solidFill>
                  <a:latin typeface="微软雅黑" panose="020B0503020204020204" pitchFamily="34" charset="-122"/>
                  <a:ea typeface="微软雅黑" panose="020B0503020204020204" pitchFamily="34" charset="-122"/>
                  <a:cs typeface="+mn-ea"/>
                  <a:sym typeface="+mn-lt"/>
                </a:rPr>
                <a:t>年</a:t>
              </a:r>
              <a:r>
                <a:rPr lang="en-US" altLang="zh-CN" sz="1600" dirty="0">
                  <a:solidFill>
                    <a:srgbClr val="333333"/>
                  </a:solidFill>
                  <a:latin typeface="微软雅黑" panose="020B0503020204020204" pitchFamily="34" charset="-122"/>
                  <a:ea typeface="微软雅黑" panose="020B0503020204020204" pitchFamily="34" charset="-122"/>
                  <a:cs typeface="+mn-ea"/>
                  <a:sym typeface="+mn-lt"/>
                </a:rPr>
                <a:t>2</a:t>
              </a:r>
              <a:r>
                <a:rPr lang="zh-CN" altLang="en-US" sz="1600" dirty="0">
                  <a:solidFill>
                    <a:srgbClr val="333333"/>
                  </a:solidFill>
                  <a:latin typeface="微软雅黑" panose="020B0503020204020204" pitchFamily="34" charset="-122"/>
                  <a:ea typeface="微软雅黑" panose="020B0503020204020204" pitchFamily="34" charset="-122"/>
                  <a:cs typeface="+mn-ea"/>
                  <a:sym typeface="+mn-lt"/>
                </a:rPr>
                <a:t>月</a:t>
              </a:r>
              <a:r>
                <a:rPr lang="en-US" altLang="zh-CN" sz="1600" dirty="0">
                  <a:solidFill>
                    <a:srgbClr val="333333"/>
                  </a:solidFill>
                  <a:latin typeface="微软雅黑" panose="020B0503020204020204" pitchFamily="34" charset="-122"/>
                  <a:ea typeface="微软雅黑" panose="020B0503020204020204" pitchFamily="34" charset="-122"/>
                  <a:cs typeface="+mn-ea"/>
                  <a:sym typeface="+mn-lt"/>
                </a:rPr>
                <a:t>24</a:t>
              </a:r>
              <a:r>
                <a:rPr lang="zh-CN" altLang="en-US" sz="1600" dirty="0">
                  <a:solidFill>
                    <a:srgbClr val="333333"/>
                  </a:solidFill>
                  <a:latin typeface="微软雅黑" panose="020B0503020204020204" pitchFamily="34" charset="-122"/>
                  <a:ea typeface="微软雅黑" panose="020B0503020204020204" pitchFamily="34" charset="-122"/>
                  <a:cs typeface="+mn-ea"/>
                  <a:sym typeface="+mn-lt"/>
                </a:rPr>
                <a:t>日，习近平总书记在主持十八届中共中央政治局第十三次集体学习时强调：“培育和弘扬社会主义核心价值观必须从小抓起、从学校抓起。要把社会主义核心价值观的基本内容和要求渗透到学校教育教学之中，体现在学校日常管理之中，做到进教材、进课堂、进头脑。”</a:t>
              </a:r>
              <a:endParaRPr lang="zh-CN" altLang="en-US" sz="1600" dirty="0">
                <a:solidFill>
                  <a:srgbClr val="333333"/>
                </a:solidFill>
                <a:latin typeface="微软雅黑" panose="020B0503020204020204" pitchFamily="34" charset="-122"/>
                <a:ea typeface="微软雅黑" panose="020B0503020204020204" pitchFamily="34" charset="-122"/>
                <a:cs typeface="+mn-ea"/>
                <a:sym typeface="+mn-lt"/>
              </a:endParaRPr>
            </a:p>
          </p:txBody>
        </p:sp>
      </p:grpSp>
      <p:grpSp>
        <p:nvGrpSpPr>
          <p:cNvPr id="46" name="组合 45"/>
          <p:cNvGrpSpPr/>
          <p:nvPr/>
        </p:nvGrpSpPr>
        <p:grpSpPr>
          <a:xfrm>
            <a:off x="705776" y="4881074"/>
            <a:ext cx="10780448" cy="1480353"/>
            <a:chOff x="736863" y="2591358"/>
            <a:chExt cx="10780448" cy="1480353"/>
          </a:xfrm>
        </p:grpSpPr>
        <p:grpSp>
          <p:nvGrpSpPr>
            <p:cNvPr id="47" name="组合 46"/>
            <p:cNvGrpSpPr/>
            <p:nvPr/>
          </p:nvGrpSpPr>
          <p:grpSpPr>
            <a:xfrm>
              <a:off x="736863" y="2591358"/>
              <a:ext cx="10780448" cy="1480353"/>
              <a:chOff x="3380133" y="1602727"/>
              <a:chExt cx="10780448" cy="1480353"/>
            </a:xfrm>
            <a:solidFill>
              <a:srgbClr val="C2000A"/>
            </a:solidFill>
          </p:grpSpPr>
          <p:sp>
            <p:nvSpPr>
              <p:cNvPr id="49" name="椭圆 48"/>
              <p:cNvSpPr/>
              <p:nvPr/>
            </p:nvSpPr>
            <p:spPr>
              <a:xfrm>
                <a:off x="3380133" y="1664194"/>
                <a:ext cx="480786" cy="480786"/>
              </a:xfrm>
              <a:prstGeom prst="ellipse">
                <a:avLst/>
              </a:prstGeom>
              <a:grpFill/>
              <a:ln w="7620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2400" b="0" i="0" u="none" strike="noStrike" kern="0" cap="none" spc="0" normalizeH="0" baseline="0" noProof="0" dirty="0" smtClean="0">
                    <a:ln>
                      <a:noFill/>
                    </a:ln>
                    <a:solidFill>
                      <a:schemeClr val="bg1"/>
                    </a:solidFill>
                    <a:effectLst/>
                    <a:uLnTx/>
                    <a:uFillTx/>
                    <a:cs typeface="+mn-ea"/>
                    <a:sym typeface="+mn-lt"/>
                  </a:rPr>
                  <a:t>3</a:t>
                </a:r>
                <a:endParaRPr kumimoji="0" lang="en-US" sz="2400" b="0" i="0" u="none" strike="noStrike" kern="0" cap="none" spc="0" normalizeH="0" baseline="0" noProof="0" dirty="0">
                  <a:ln>
                    <a:noFill/>
                  </a:ln>
                  <a:solidFill>
                    <a:schemeClr val="bg1"/>
                  </a:solidFill>
                  <a:effectLst/>
                  <a:uLnTx/>
                  <a:uFillTx/>
                  <a:cs typeface="+mn-ea"/>
                  <a:sym typeface="+mn-lt"/>
                </a:endParaRPr>
              </a:p>
            </p:txBody>
          </p:sp>
          <p:grpSp>
            <p:nvGrpSpPr>
              <p:cNvPr id="50" name="组合 49"/>
              <p:cNvGrpSpPr/>
              <p:nvPr/>
            </p:nvGrpSpPr>
            <p:grpSpPr>
              <a:xfrm>
                <a:off x="4006722" y="1602727"/>
                <a:ext cx="10153859" cy="1480353"/>
                <a:chOff x="1163638" y="2675192"/>
                <a:chExt cx="10153859" cy="1620270"/>
              </a:xfrm>
              <a:grpFill/>
              <a:effectLst>
                <a:outerShdw blurRad="190500" dist="127000" dir="2700000" algn="tl" rotWithShape="0">
                  <a:prstClr val="black">
                    <a:alpha val="30000"/>
                  </a:prstClr>
                </a:outerShdw>
              </a:effectLst>
            </p:grpSpPr>
            <p:sp>
              <p:nvSpPr>
                <p:cNvPr id="52" name="矩形 51"/>
                <p:cNvSpPr/>
                <p:nvPr/>
              </p:nvSpPr>
              <p:spPr>
                <a:xfrm>
                  <a:off x="1163638" y="2675192"/>
                  <a:ext cx="10153859" cy="1620270"/>
                </a:xfrm>
                <a:prstGeom prst="rect">
                  <a:avLst/>
                </a:prstGeom>
                <a:noFill/>
                <a:ln w="12700" cap="flat" cmpd="sng" algn="ctr">
                  <a:solidFill>
                    <a:srgbClr val="C2000A"/>
                  </a:solidFill>
                  <a:prstDash val="solid"/>
                  <a:miter lim="800000"/>
                </a:ln>
                <a:effectLst/>
              </p:spPr>
              <p:txBody>
                <a:bodyPr lIns="180000"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3600" b="0" i="0" u="none" strike="noStrike" kern="0" cap="none" spc="0" normalizeH="0" baseline="0" noProof="0" dirty="0">
                    <a:ln>
                      <a:noFill/>
                    </a:ln>
                    <a:solidFill>
                      <a:schemeClr val="tx1">
                        <a:lumMod val="85000"/>
                        <a:lumOff val="15000"/>
                      </a:schemeClr>
                    </a:solidFill>
                    <a:effectLst/>
                    <a:uLnTx/>
                    <a:uFillTx/>
                    <a:cs typeface="+mn-ea"/>
                    <a:sym typeface="+mn-lt"/>
                  </a:endParaRPr>
                </a:p>
              </p:txBody>
            </p:sp>
            <p:sp>
              <p:nvSpPr>
                <p:cNvPr id="53" name="矩形 52"/>
                <p:cNvSpPr/>
                <p:nvPr/>
              </p:nvSpPr>
              <p:spPr>
                <a:xfrm>
                  <a:off x="1163638" y="2849237"/>
                  <a:ext cx="54000" cy="231658"/>
                </a:xfrm>
                <a:prstGeom prst="rect">
                  <a:avLst/>
                </a:prstGeom>
                <a:grp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600" b="0" i="0" u="none" strike="noStrike" kern="0" cap="none" spc="0" normalizeH="0" baseline="0" noProof="0" dirty="0">
                    <a:ln>
                      <a:noFill/>
                    </a:ln>
                    <a:solidFill>
                      <a:schemeClr val="tx1">
                        <a:lumMod val="85000"/>
                        <a:lumOff val="15000"/>
                      </a:schemeClr>
                    </a:solidFill>
                    <a:effectLst/>
                    <a:uLnTx/>
                    <a:uFillTx/>
                    <a:cs typeface="+mn-ea"/>
                    <a:sym typeface="+mn-lt"/>
                  </a:endParaRPr>
                </a:p>
              </p:txBody>
            </p:sp>
          </p:grpSp>
          <p:sp>
            <p:nvSpPr>
              <p:cNvPr id="51" name="矩形 50"/>
              <p:cNvSpPr/>
              <p:nvPr/>
            </p:nvSpPr>
            <p:spPr>
              <a:xfrm>
                <a:off x="4006722" y="1664194"/>
                <a:ext cx="54000" cy="48078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schemeClr val="tx1">
                      <a:lumMod val="85000"/>
                      <a:lumOff val="15000"/>
                    </a:schemeClr>
                  </a:solidFill>
                  <a:effectLst/>
                  <a:uLnTx/>
                  <a:uFillTx/>
                  <a:cs typeface="+mn-ea"/>
                  <a:sym typeface="+mn-lt"/>
                </a:endParaRPr>
              </a:p>
            </p:txBody>
          </p:sp>
        </p:grpSp>
        <p:sp>
          <p:nvSpPr>
            <p:cNvPr id="48" name="矩形 47"/>
            <p:cNvSpPr/>
            <p:nvPr/>
          </p:nvSpPr>
          <p:spPr>
            <a:xfrm>
              <a:off x="1487431" y="2654741"/>
              <a:ext cx="10029880" cy="1323439"/>
            </a:xfrm>
            <a:prstGeom prst="rect">
              <a:avLst/>
            </a:prstGeom>
            <a:noFill/>
            <a:ln>
              <a:noFill/>
            </a:ln>
          </p:spPr>
          <p:txBody>
            <a:bodyPr wrap="square">
              <a:spAutoFit/>
            </a:bodyPr>
            <a:lstStyle/>
            <a:p>
              <a:pPr algn="just">
                <a:buNone/>
              </a:pPr>
              <a:r>
                <a:rPr lang="zh-CN" altLang="en-US" sz="1600" dirty="0">
                  <a:solidFill>
                    <a:srgbClr val="333333"/>
                  </a:solidFill>
                  <a:latin typeface="微软雅黑" panose="020B0503020204020204" pitchFamily="34" charset="-122"/>
                  <a:ea typeface="微软雅黑" panose="020B0503020204020204" pitchFamily="34" charset="-122"/>
                  <a:cs typeface="+mn-ea"/>
                  <a:sym typeface="+mn-lt"/>
                </a:rPr>
                <a:t>“我为什么要对青年讲讲社会主义核心价值观这个问题？是因为青年的价值取向决定了未来整个社会的价值取向，而青年又处在价值观形成和确立的时期，抓好这一时期的价值观养成十分重要。”</a:t>
              </a:r>
              <a:r>
                <a:rPr lang="en-US" altLang="zh-CN" sz="1600" dirty="0">
                  <a:solidFill>
                    <a:srgbClr val="333333"/>
                  </a:solidFill>
                  <a:latin typeface="微软雅黑" panose="020B0503020204020204" pitchFamily="34" charset="-122"/>
                  <a:ea typeface="微软雅黑" panose="020B0503020204020204" pitchFamily="34" charset="-122"/>
                  <a:cs typeface="+mn-ea"/>
                  <a:sym typeface="+mn-lt"/>
                </a:rPr>
                <a:t>2014</a:t>
              </a:r>
              <a:r>
                <a:rPr lang="zh-CN" altLang="en-US" sz="1600" dirty="0">
                  <a:solidFill>
                    <a:srgbClr val="333333"/>
                  </a:solidFill>
                  <a:latin typeface="微软雅黑" panose="020B0503020204020204" pitchFamily="34" charset="-122"/>
                  <a:ea typeface="微软雅黑" panose="020B0503020204020204" pitchFamily="34" charset="-122"/>
                  <a:cs typeface="+mn-ea"/>
                  <a:sym typeface="+mn-lt"/>
                </a:rPr>
                <a:t>年</a:t>
              </a:r>
              <a:r>
                <a:rPr lang="en-US" altLang="zh-CN" sz="1600" dirty="0">
                  <a:solidFill>
                    <a:srgbClr val="333333"/>
                  </a:solidFill>
                  <a:latin typeface="微软雅黑" panose="020B0503020204020204" pitchFamily="34" charset="-122"/>
                  <a:ea typeface="微软雅黑" panose="020B0503020204020204" pitchFamily="34" charset="-122"/>
                  <a:cs typeface="+mn-ea"/>
                  <a:sym typeface="+mn-lt"/>
                </a:rPr>
                <a:t>5</a:t>
              </a:r>
              <a:r>
                <a:rPr lang="zh-CN" altLang="en-US" sz="1600" dirty="0">
                  <a:solidFill>
                    <a:srgbClr val="333333"/>
                  </a:solidFill>
                  <a:latin typeface="微软雅黑" panose="020B0503020204020204" pitchFamily="34" charset="-122"/>
                  <a:ea typeface="微软雅黑" panose="020B0503020204020204" pitchFamily="34" charset="-122"/>
                  <a:cs typeface="+mn-ea"/>
                  <a:sym typeface="+mn-lt"/>
                </a:rPr>
                <a:t>月</a:t>
              </a:r>
              <a:r>
                <a:rPr lang="en-US" altLang="zh-CN" sz="1600" dirty="0">
                  <a:solidFill>
                    <a:srgbClr val="333333"/>
                  </a:solidFill>
                  <a:latin typeface="微软雅黑" panose="020B0503020204020204" pitchFamily="34" charset="-122"/>
                  <a:ea typeface="微软雅黑" panose="020B0503020204020204" pitchFamily="34" charset="-122"/>
                  <a:cs typeface="+mn-ea"/>
                  <a:sym typeface="+mn-lt"/>
                </a:rPr>
                <a:t>4</a:t>
              </a:r>
              <a:r>
                <a:rPr lang="zh-CN" altLang="en-US" sz="1600" dirty="0">
                  <a:solidFill>
                    <a:srgbClr val="333333"/>
                  </a:solidFill>
                  <a:latin typeface="微软雅黑" panose="020B0503020204020204" pitchFamily="34" charset="-122"/>
                  <a:ea typeface="微软雅黑" panose="020B0503020204020204" pitchFamily="34" charset="-122"/>
                  <a:cs typeface="+mn-ea"/>
                  <a:sym typeface="+mn-lt"/>
                </a:rPr>
                <a:t>日，习近平总书记在北京大学师生座谈会上指出：“这就像穿衣服扣扣子一样，如果第一粒扣子扣错了，剩余的扣子都会扣错。人生的扣子从一开始就要扣好。‘凿井者，起于三寸之坎，以就万仞之深。’青年要从现在做起、从自己做起，使社会主义核心价值观成为自己的基本遵循，并身体力行大力将其推广到全社会去。”</a:t>
              </a:r>
              <a:endParaRPr lang="zh-CN" altLang="en-US" sz="1600" dirty="0">
                <a:solidFill>
                  <a:srgbClr val="333333"/>
                </a:solidFill>
                <a:latin typeface="微软雅黑" panose="020B0503020204020204" pitchFamily="34" charset="-122"/>
                <a:ea typeface="微软雅黑" panose="020B0503020204020204" pitchFamily="34" charset="-122"/>
                <a:cs typeface="+mn-ea"/>
                <a:sym typeface="+mn-lt"/>
              </a:endParaRPr>
            </a:p>
          </p:txBody>
        </p:sp>
      </p:grpSp>
      <p:grpSp>
        <p:nvGrpSpPr>
          <p:cNvPr id="33" name="组合 32"/>
          <p:cNvGrpSpPr/>
          <p:nvPr/>
        </p:nvGrpSpPr>
        <p:grpSpPr>
          <a:xfrm>
            <a:off x="674689" y="686827"/>
            <a:ext cx="10842622" cy="908496"/>
            <a:chOff x="322346" y="2805338"/>
            <a:chExt cx="10842622" cy="908496"/>
          </a:xfrm>
        </p:grpSpPr>
        <p:sp>
          <p:nvSpPr>
            <p:cNvPr id="34" name="Aitds3"/>
            <p:cNvSpPr>
              <a:spLocks noChangeArrowheads="1"/>
            </p:cNvSpPr>
            <p:nvPr>
              <p:custDataLst>
                <p:tags r:id="rId1"/>
              </p:custDataLst>
            </p:nvPr>
          </p:nvSpPr>
          <p:spPr bwMode="auto">
            <a:xfrm>
              <a:off x="414926" y="2924945"/>
              <a:ext cx="10657462" cy="705686"/>
            </a:xfrm>
            <a:prstGeom prst="rect">
              <a:avLst/>
            </a:prstGeom>
            <a:noFill/>
            <a:ln w="9525">
              <a:solidFill>
                <a:srgbClr val="B8B8B8"/>
              </a:solidFill>
              <a:miter lim="800000"/>
            </a:ln>
          </p:spPr>
          <p:txBody>
            <a:bodyPr/>
            <a:lstStyle/>
            <a:p>
              <a:pPr marL="0" marR="0" lvl="0" indent="0" algn="l" defTabSz="1188085" rtl="0" eaLnBrk="1" fontAlgn="auto" latinLnBrk="0" hangingPunct="1">
                <a:lnSpc>
                  <a:spcPct val="100000"/>
                </a:lnSpc>
                <a:spcBef>
                  <a:spcPts val="0"/>
                </a:spcBef>
                <a:spcAft>
                  <a:spcPts val="0"/>
                </a:spcAft>
                <a:buClrTx/>
                <a:buSzTx/>
                <a:buFontTx/>
                <a:buNone/>
                <a:defRPr/>
              </a:pPr>
              <a:endParaRPr kumimoji="0" lang="zh-CN" altLang="en-US" sz="2340" b="0" i="0" u="none" strike="noStrike" kern="0" cap="none" spc="0" normalizeH="0" baseline="0" noProof="0">
                <a:ln>
                  <a:noFill/>
                </a:ln>
                <a:solidFill>
                  <a:sysClr val="windowText" lastClr="000000"/>
                </a:solidFill>
                <a:effectLst/>
                <a:uLnTx/>
                <a:uFillTx/>
                <a:latin typeface="思源黑体 CN Normal" panose="020B0400000000000000" pitchFamily="34" charset="-122"/>
                <a:ea typeface="思源黑体 CN Normal" panose="020B0400000000000000" pitchFamily="34" charset="-122"/>
                <a:cs typeface="+mn-cs"/>
                <a:sym typeface="思源黑体 CN Normal" panose="020B0400000000000000" pitchFamily="34" charset="-122"/>
              </a:endParaRPr>
            </a:p>
          </p:txBody>
        </p:sp>
        <p:sp>
          <p:nvSpPr>
            <p:cNvPr id="35" name="Aitds4"/>
            <p:cNvSpPr txBox="1">
              <a:spLocks noChangeArrowheads="1"/>
            </p:cNvSpPr>
            <p:nvPr>
              <p:custDataLst>
                <p:tags r:id="rId2"/>
              </p:custDataLst>
            </p:nvPr>
          </p:nvSpPr>
          <p:spPr bwMode="auto">
            <a:xfrm>
              <a:off x="562739" y="2918040"/>
              <a:ext cx="10328509" cy="7571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lvl="0" indent="457200" eaLnBrk="1" fontAlgn="auto">
                <a:lnSpc>
                  <a:spcPct val="120000"/>
                </a:lnSpc>
                <a:spcBef>
                  <a:spcPts val="0"/>
                </a:spcBef>
                <a:spcAft>
                  <a:spcPts val="0"/>
                </a:spcAft>
                <a:defRPr/>
              </a:pPr>
              <a:r>
                <a:rPr lang="zh-CN" altLang="en-US" b="1" dirty="0">
                  <a:latin typeface="微软雅黑" panose="020B0503020204020204" pitchFamily="34" charset="-122"/>
                  <a:ea typeface="微软雅黑" panose="020B0503020204020204" pitchFamily="34" charset="-122"/>
                  <a:cs typeface="思源黑体 Light" panose="020B0300000000000000" charset="-122"/>
                  <a:sym typeface="思源黑体 CN Normal" panose="020B0400000000000000" pitchFamily="34" charset="-122"/>
                </a:rPr>
                <a:t>广大青年要把正确的道德认知、自觉的道德养成、积极的道德实践紧密结合起来，自觉树立和践行社会主义核心价值观</a:t>
              </a:r>
              <a:endParaRPr lang="zh-CN" altLang="en-US" b="1" dirty="0">
                <a:latin typeface="微软雅黑" panose="020B0503020204020204" pitchFamily="34" charset="-122"/>
                <a:ea typeface="微软雅黑" panose="020B0503020204020204" pitchFamily="34" charset="-122"/>
                <a:cs typeface="思源黑体 Light" panose="020B0300000000000000" charset="-122"/>
                <a:sym typeface="思源黑体 CN Normal" panose="020B0400000000000000" pitchFamily="34" charset="-122"/>
              </a:endParaRPr>
            </a:p>
          </p:txBody>
        </p:sp>
        <p:sp>
          <p:nvSpPr>
            <p:cNvPr id="36" name="Aitds5"/>
            <p:cNvSpPr/>
            <p:nvPr>
              <p:custDataLst>
                <p:tags r:id="rId3"/>
              </p:custDataLst>
            </p:nvPr>
          </p:nvSpPr>
          <p:spPr bwMode="auto">
            <a:xfrm>
              <a:off x="322346" y="2805338"/>
              <a:ext cx="686769" cy="688832"/>
            </a:xfrm>
            <a:custGeom>
              <a:avLst/>
              <a:gdLst>
                <a:gd name="T0" fmla="*/ 0 w 1446"/>
                <a:gd name="T1" fmla="*/ 0 h 1446"/>
                <a:gd name="T2" fmla="*/ 2147483647 w 1446"/>
                <a:gd name="T3" fmla="*/ 0 h 1446"/>
                <a:gd name="T4" fmla="*/ 2147483647 w 1446"/>
                <a:gd name="T5" fmla="*/ 2147483647 h 1446"/>
                <a:gd name="T6" fmla="*/ 2147483647 w 1446"/>
                <a:gd name="T7" fmla="*/ 2147483647 h 1446"/>
                <a:gd name="T8" fmla="*/ 2147483647 w 1446"/>
                <a:gd name="T9" fmla="*/ 2147483647 h 1446"/>
                <a:gd name="T10" fmla="*/ 0 w 1446"/>
                <a:gd name="T11" fmla="*/ 2147483647 h 1446"/>
                <a:gd name="T12" fmla="*/ 0 w 1446"/>
                <a:gd name="T13" fmla="*/ 0 h 144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446" h="1446">
                  <a:moveTo>
                    <a:pt x="0" y="0"/>
                  </a:moveTo>
                  <a:lnTo>
                    <a:pt x="1446" y="0"/>
                  </a:lnTo>
                  <a:lnTo>
                    <a:pt x="1446" y="458"/>
                  </a:lnTo>
                  <a:lnTo>
                    <a:pt x="438" y="458"/>
                  </a:lnTo>
                  <a:lnTo>
                    <a:pt x="438" y="1446"/>
                  </a:lnTo>
                  <a:lnTo>
                    <a:pt x="0" y="1446"/>
                  </a:lnTo>
                  <a:lnTo>
                    <a:pt x="0" y="0"/>
                  </a:lnTo>
                  <a:close/>
                </a:path>
              </a:pathLst>
            </a:custGeom>
            <a:solidFill>
              <a:srgbClr val="A40102"/>
            </a:solidFill>
            <a:ln>
              <a:noFill/>
            </a:ln>
          </p:spPr>
          <p:txBody>
            <a:bodyPr/>
            <a:lstStyle/>
            <a:p>
              <a:pPr marL="0" marR="0" lvl="0" indent="0" algn="l" defTabSz="1188085" rtl="0" eaLnBrk="1" fontAlgn="auto" latinLnBrk="0" hangingPunct="1">
                <a:lnSpc>
                  <a:spcPct val="100000"/>
                </a:lnSpc>
                <a:spcBef>
                  <a:spcPts val="0"/>
                </a:spcBef>
                <a:spcAft>
                  <a:spcPts val="0"/>
                </a:spcAft>
                <a:buClrTx/>
                <a:buSzTx/>
                <a:buFontTx/>
                <a:buNone/>
                <a:defRPr/>
              </a:pPr>
              <a:endParaRPr kumimoji="0" lang="zh-CN" altLang="en-US" sz="2340" b="0" i="0" u="none" strike="noStrike" kern="0" cap="none" spc="0" normalizeH="0" baseline="0" noProof="0">
                <a:ln>
                  <a:noFill/>
                </a:ln>
                <a:solidFill>
                  <a:sysClr val="windowText" lastClr="000000"/>
                </a:solidFill>
                <a:effectLst/>
                <a:uLnTx/>
                <a:uFillTx/>
                <a:latin typeface="思源黑体 CN Normal" panose="020B0400000000000000" pitchFamily="34" charset="-122"/>
                <a:ea typeface="思源黑体 CN Normal" panose="020B0400000000000000" pitchFamily="34" charset="-122"/>
                <a:cs typeface="+mn-cs"/>
                <a:sym typeface="思源黑体 CN Normal" panose="020B0400000000000000" pitchFamily="34" charset="-122"/>
              </a:endParaRPr>
            </a:p>
          </p:txBody>
        </p:sp>
        <p:sp>
          <p:nvSpPr>
            <p:cNvPr id="37" name="Aitds6"/>
            <p:cNvSpPr/>
            <p:nvPr>
              <p:custDataLst>
                <p:tags r:id="rId4"/>
              </p:custDataLst>
            </p:nvPr>
          </p:nvSpPr>
          <p:spPr bwMode="auto">
            <a:xfrm flipH="1" flipV="1">
              <a:off x="10478197" y="3025002"/>
              <a:ext cx="686771" cy="688832"/>
            </a:xfrm>
            <a:custGeom>
              <a:avLst/>
              <a:gdLst>
                <a:gd name="T0" fmla="*/ 0 w 1446"/>
                <a:gd name="T1" fmla="*/ 0 h 1446"/>
                <a:gd name="T2" fmla="*/ 2147483647 w 1446"/>
                <a:gd name="T3" fmla="*/ 0 h 1446"/>
                <a:gd name="T4" fmla="*/ 2147483647 w 1446"/>
                <a:gd name="T5" fmla="*/ 2147483647 h 1446"/>
                <a:gd name="T6" fmla="*/ 2147483647 w 1446"/>
                <a:gd name="T7" fmla="*/ 2147483647 h 1446"/>
                <a:gd name="T8" fmla="*/ 2147483647 w 1446"/>
                <a:gd name="T9" fmla="*/ 2147483647 h 1446"/>
                <a:gd name="T10" fmla="*/ 0 w 1446"/>
                <a:gd name="T11" fmla="*/ 2147483647 h 1446"/>
                <a:gd name="T12" fmla="*/ 0 w 1446"/>
                <a:gd name="T13" fmla="*/ 0 h 144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446" h="1446">
                  <a:moveTo>
                    <a:pt x="0" y="0"/>
                  </a:moveTo>
                  <a:lnTo>
                    <a:pt x="1446" y="0"/>
                  </a:lnTo>
                  <a:lnTo>
                    <a:pt x="1446" y="458"/>
                  </a:lnTo>
                  <a:lnTo>
                    <a:pt x="438" y="458"/>
                  </a:lnTo>
                  <a:lnTo>
                    <a:pt x="438" y="1446"/>
                  </a:lnTo>
                  <a:lnTo>
                    <a:pt x="0" y="1446"/>
                  </a:lnTo>
                  <a:lnTo>
                    <a:pt x="0" y="0"/>
                  </a:lnTo>
                  <a:close/>
                </a:path>
              </a:pathLst>
            </a:custGeom>
            <a:solidFill>
              <a:srgbClr val="A40102"/>
            </a:solidFill>
            <a:ln>
              <a:noFill/>
            </a:ln>
          </p:spPr>
          <p:txBody>
            <a:bodyPr/>
            <a:lstStyle/>
            <a:p>
              <a:pPr marL="0" marR="0" lvl="0" indent="0" algn="l" defTabSz="1188085" rtl="0" eaLnBrk="1" fontAlgn="auto" latinLnBrk="0" hangingPunct="1">
                <a:lnSpc>
                  <a:spcPct val="100000"/>
                </a:lnSpc>
                <a:spcBef>
                  <a:spcPts val="0"/>
                </a:spcBef>
                <a:spcAft>
                  <a:spcPts val="0"/>
                </a:spcAft>
                <a:buClrTx/>
                <a:buSzTx/>
                <a:buFontTx/>
                <a:buNone/>
                <a:defRPr/>
              </a:pPr>
              <a:endParaRPr kumimoji="0" lang="zh-CN" altLang="en-US" sz="2340" b="0" i="0" u="none" strike="noStrike" kern="0" cap="none" spc="0" normalizeH="0" baseline="0" noProof="0">
                <a:ln>
                  <a:noFill/>
                </a:ln>
                <a:solidFill>
                  <a:sysClr val="windowText" lastClr="000000"/>
                </a:solidFill>
                <a:effectLst/>
                <a:uLnTx/>
                <a:uFillTx/>
                <a:latin typeface="思源黑体 CN Normal" panose="020B0400000000000000" pitchFamily="34" charset="-122"/>
                <a:ea typeface="思源黑体 CN Normal" panose="020B0400000000000000" pitchFamily="34" charset="-122"/>
                <a:cs typeface="+mn-cs"/>
                <a:sym typeface="思源黑体 CN Normal" panose="020B0400000000000000" pitchFamily="34" charset="-122"/>
              </a:endParaRPr>
            </a:p>
          </p:txBody>
        </p:sp>
      </p:grpSp>
    </p:spTree>
  </p:cSld>
  <p:clrMapOvr>
    <a:masterClrMapping/>
  </p:clrMapOvr>
  <p:transition>
    <p:pull/>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文本框 7"/>
          <p:cNvSpPr txBox="1"/>
          <p:nvPr/>
        </p:nvSpPr>
        <p:spPr>
          <a:xfrm>
            <a:off x="579422" y="47625"/>
            <a:ext cx="11291179" cy="521970"/>
          </a:xfrm>
          <a:prstGeom prst="rect">
            <a:avLst/>
          </a:prstGeom>
          <a:noFill/>
          <a:ln>
            <a:noFill/>
          </a:ln>
        </p:spPr>
        <p:txBody>
          <a:bodyPr wrap="square" rtlCol="0">
            <a:spAutoFit/>
          </a:bodyPr>
          <a:lstStyle/>
          <a:p>
            <a:r>
              <a:rPr lang="zh-CN" altLang="en-US" sz="2800" b="1" dirty="0">
                <a:solidFill>
                  <a:schemeClr val="bg1"/>
                </a:solidFill>
                <a:effectLst>
                  <a:outerShdw blurRad="38100" dist="38100" dir="2700000" algn="tl">
                    <a:srgbClr val="000000">
                      <a:alpha val="43137"/>
                    </a:srgbClr>
                  </a:outerShdw>
                </a:effectLst>
                <a:latin typeface="微软雅黑" panose="020B0503020204020204" pitchFamily="82" charset="2"/>
                <a:ea typeface="微软雅黑" panose="020B0503020204020204" pitchFamily="82" charset="2"/>
              </a:rPr>
              <a:t>习近平总书记关于青年工作重要论述综述</a:t>
            </a:r>
            <a:endParaRPr lang="zh-CN" altLang="en-US" sz="2800" b="1" dirty="0">
              <a:solidFill>
                <a:schemeClr val="bg1"/>
              </a:solidFill>
              <a:effectLst>
                <a:outerShdw blurRad="38100" dist="38100" dir="2700000" algn="tl">
                  <a:srgbClr val="000000">
                    <a:alpha val="43137"/>
                  </a:srgbClr>
                </a:outerShdw>
              </a:effectLst>
              <a:latin typeface="微软雅黑" panose="020B0503020204020204" pitchFamily="82" charset="2"/>
              <a:ea typeface="微软雅黑" panose="020B0503020204020204" pitchFamily="82" charset="2"/>
            </a:endParaRPr>
          </a:p>
        </p:txBody>
      </p:sp>
      <p:grpSp>
        <p:nvGrpSpPr>
          <p:cNvPr id="3" name="组合 2"/>
          <p:cNvGrpSpPr/>
          <p:nvPr/>
        </p:nvGrpSpPr>
        <p:grpSpPr>
          <a:xfrm>
            <a:off x="674689" y="686827"/>
            <a:ext cx="10842622" cy="908496"/>
            <a:chOff x="322346" y="2805338"/>
            <a:chExt cx="10842622" cy="908496"/>
          </a:xfrm>
        </p:grpSpPr>
        <p:sp>
          <p:nvSpPr>
            <p:cNvPr id="4" name="Aitds3"/>
            <p:cNvSpPr>
              <a:spLocks noChangeArrowheads="1"/>
            </p:cNvSpPr>
            <p:nvPr>
              <p:custDataLst>
                <p:tags r:id="rId1"/>
              </p:custDataLst>
            </p:nvPr>
          </p:nvSpPr>
          <p:spPr bwMode="auto">
            <a:xfrm>
              <a:off x="414926" y="2924945"/>
              <a:ext cx="10657462" cy="705686"/>
            </a:xfrm>
            <a:prstGeom prst="rect">
              <a:avLst/>
            </a:prstGeom>
            <a:noFill/>
            <a:ln w="9525">
              <a:solidFill>
                <a:srgbClr val="B8B8B8"/>
              </a:solidFill>
              <a:miter lim="800000"/>
            </a:ln>
          </p:spPr>
          <p:txBody>
            <a:bodyPr/>
            <a:lstStyle/>
            <a:p>
              <a:pPr marL="0" marR="0" lvl="0" indent="0" algn="l" defTabSz="1188085" rtl="0" eaLnBrk="1" fontAlgn="auto" latinLnBrk="0" hangingPunct="1">
                <a:lnSpc>
                  <a:spcPct val="100000"/>
                </a:lnSpc>
                <a:spcBef>
                  <a:spcPts val="0"/>
                </a:spcBef>
                <a:spcAft>
                  <a:spcPts val="0"/>
                </a:spcAft>
                <a:buClrTx/>
                <a:buSzTx/>
                <a:buFontTx/>
                <a:buNone/>
                <a:defRPr/>
              </a:pPr>
              <a:endParaRPr kumimoji="0" lang="zh-CN" altLang="en-US" sz="2340" b="0" i="0" u="none" strike="noStrike" kern="0" cap="none" spc="0" normalizeH="0" baseline="0" noProof="0">
                <a:ln>
                  <a:noFill/>
                </a:ln>
                <a:solidFill>
                  <a:sysClr val="windowText" lastClr="000000"/>
                </a:solidFill>
                <a:effectLst/>
                <a:uLnTx/>
                <a:uFillTx/>
                <a:latin typeface="思源黑体 CN Normal" panose="020B0400000000000000" pitchFamily="34" charset="-122"/>
                <a:ea typeface="思源黑体 CN Normal" panose="020B0400000000000000" pitchFamily="34" charset="-122"/>
                <a:cs typeface="+mn-cs"/>
                <a:sym typeface="思源黑体 CN Normal" panose="020B0400000000000000" pitchFamily="34" charset="-122"/>
              </a:endParaRPr>
            </a:p>
          </p:txBody>
        </p:sp>
        <p:sp>
          <p:nvSpPr>
            <p:cNvPr id="5" name="Aitds4"/>
            <p:cNvSpPr txBox="1">
              <a:spLocks noChangeArrowheads="1"/>
            </p:cNvSpPr>
            <p:nvPr>
              <p:custDataLst>
                <p:tags r:id="rId2"/>
              </p:custDataLst>
            </p:nvPr>
          </p:nvSpPr>
          <p:spPr bwMode="auto">
            <a:xfrm>
              <a:off x="562739" y="2918040"/>
              <a:ext cx="10328509" cy="7571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lvl="0" indent="457200" eaLnBrk="1" fontAlgn="auto">
                <a:lnSpc>
                  <a:spcPct val="120000"/>
                </a:lnSpc>
                <a:spcBef>
                  <a:spcPts val="0"/>
                </a:spcBef>
                <a:spcAft>
                  <a:spcPts val="0"/>
                </a:spcAft>
                <a:defRPr/>
              </a:pPr>
              <a:r>
                <a:rPr lang="zh-CN" altLang="en-US" b="1" dirty="0">
                  <a:latin typeface="微软雅黑" panose="020B0503020204020204" pitchFamily="34" charset="-122"/>
                  <a:ea typeface="微软雅黑" panose="020B0503020204020204" pitchFamily="34" charset="-122"/>
                  <a:cs typeface="思源黑体 Light" panose="020B0300000000000000" charset="-122"/>
                  <a:sym typeface="思源黑体 CN Normal" panose="020B0400000000000000" pitchFamily="34" charset="-122"/>
                </a:rPr>
                <a:t>广大青年要把正确的道德认知、自觉的道德养成、积极的道德实践紧密结合起来，自觉树立和践行社会主义核心价值观</a:t>
              </a:r>
              <a:endParaRPr lang="zh-CN" altLang="en-US" b="1" dirty="0">
                <a:latin typeface="微软雅黑" panose="020B0503020204020204" pitchFamily="34" charset="-122"/>
                <a:ea typeface="微软雅黑" panose="020B0503020204020204" pitchFamily="34" charset="-122"/>
                <a:cs typeface="思源黑体 Light" panose="020B0300000000000000" charset="-122"/>
                <a:sym typeface="思源黑体 CN Normal" panose="020B0400000000000000" pitchFamily="34" charset="-122"/>
              </a:endParaRPr>
            </a:p>
          </p:txBody>
        </p:sp>
        <p:sp>
          <p:nvSpPr>
            <p:cNvPr id="6" name="Aitds5"/>
            <p:cNvSpPr/>
            <p:nvPr>
              <p:custDataLst>
                <p:tags r:id="rId3"/>
              </p:custDataLst>
            </p:nvPr>
          </p:nvSpPr>
          <p:spPr bwMode="auto">
            <a:xfrm>
              <a:off x="322346" y="2805338"/>
              <a:ext cx="686769" cy="688832"/>
            </a:xfrm>
            <a:custGeom>
              <a:avLst/>
              <a:gdLst>
                <a:gd name="T0" fmla="*/ 0 w 1446"/>
                <a:gd name="T1" fmla="*/ 0 h 1446"/>
                <a:gd name="T2" fmla="*/ 2147483647 w 1446"/>
                <a:gd name="T3" fmla="*/ 0 h 1446"/>
                <a:gd name="T4" fmla="*/ 2147483647 w 1446"/>
                <a:gd name="T5" fmla="*/ 2147483647 h 1446"/>
                <a:gd name="T6" fmla="*/ 2147483647 w 1446"/>
                <a:gd name="T7" fmla="*/ 2147483647 h 1446"/>
                <a:gd name="T8" fmla="*/ 2147483647 w 1446"/>
                <a:gd name="T9" fmla="*/ 2147483647 h 1446"/>
                <a:gd name="T10" fmla="*/ 0 w 1446"/>
                <a:gd name="T11" fmla="*/ 2147483647 h 1446"/>
                <a:gd name="T12" fmla="*/ 0 w 1446"/>
                <a:gd name="T13" fmla="*/ 0 h 144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446" h="1446">
                  <a:moveTo>
                    <a:pt x="0" y="0"/>
                  </a:moveTo>
                  <a:lnTo>
                    <a:pt x="1446" y="0"/>
                  </a:lnTo>
                  <a:lnTo>
                    <a:pt x="1446" y="458"/>
                  </a:lnTo>
                  <a:lnTo>
                    <a:pt x="438" y="458"/>
                  </a:lnTo>
                  <a:lnTo>
                    <a:pt x="438" y="1446"/>
                  </a:lnTo>
                  <a:lnTo>
                    <a:pt x="0" y="1446"/>
                  </a:lnTo>
                  <a:lnTo>
                    <a:pt x="0" y="0"/>
                  </a:lnTo>
                  <a:close/>
                </a:path>
              </a:pathLst>
            </a:custGeom>
            <a:solidFill>
              <a:srgbClr val="A40102"/>
            </a:solidFill>
            <a:ln>
              <a:noFill/>
            </a:ln>
          </p:spPr>
          <p:txBody>
            <a:bodyPr/>
            <a:lstStyle/>
            <a:p>
              <a:pPr marL="0" marR="0" lvl="0" indent="0" algn="l" defTabSz="1188085" rtl="0" eaLnBrk="1" fontAlgn="auto" latinLnBrk="0" hangingPunct="1">
                <a:lnSpc>
                  <a:spcPct val="100000"/>
                </a:lnSpc>
                <a:spcBef>
                  <a:spcPts val="0"/>
                </a:spcBef>
                <a:spcAft>
                  <a:spcPts val="0"/>
                </a:spcAft>
                <a:buClrTx/>
                <a:buSzTx/>
                <a:buFontTx/>
                <a:buNone/>
                <a:defRPr/>
              </a:pPr>
              <a:endParaRPr kumimoji="0" lang="zh-CN" altLang="en-US" sz="2340" b="0" i="0" u="none" strike="noStrike" kern="0" cap="none" spc="0" normalizeH="0" baseline="0" noProof="0">
                <a:ln>
                  <a:noFill/>
                </a:ln>
                <a:solidFill>
                  <a:sysClr val="windowText" lastClr="000000"/>
                </a:solidFill>
                <a:effectLst/>
                <a:uLnTx/>
                <a:uFillTx/>
                <a:latin typeface="思源黑体 CN Normal" panose="020B0400000000000000" pitchFamily="34" charset="-122"/>
                <a:ea typeface="思源黑体 CN Normal" panose="020B0400000000000000" pitchFamily="34" charset="-122"/>
                <a:cs typeface="+mn-cs"/>
                <a:sym typeface="思源黑体 CN Normal" panose="020B0400000000000000" pitchFamily="34" charset="-122"/>
              </a:endParaRPr>
            </a:p>
          </p:txBody>
        </p:sp>
        <p:sp>
          <p:nvSpPr>
            <p:cNvPr id="7" name="Aitds6"/>
            <p:cNvSpPr/>
            <p:nvPr>
              <p:custDataLst>
                <p:tags r:id="rId4"/>
              </p:custDataLst>
            </p:nvPr>
          </p:nvSpPr>
          <p:spPr bwMode="auto">
            <a:xfrm flipH="1" flipV="1">
              <a:off x="10478197" y="3025002"/>
              <a:ext cx="686771" cy="688832"/>
            </a:xfrm>
            <a:custGeom>
              <a:avLst/>
              <a:gdLst>
                <a:gd name="T0" fmla="*/ 0 w 1446"/>
                <a:gd name="T1" fmla="*/ 0 h 1446"/>
                <a:gd name="T2" fmla="*/ 2147483647 w 1446"/>
                <a:gd name="T3" fmla="*/ 0 h 1446"/>
                <a:gd name="T4" fmla="*/ 2147483647 w 1446"/>
                <a:gd name="T5" fmla="*/ 2147483647 h 1446"/>
                <a:gd name="T6" fmla="*/ 2147483647 w 1446"/>
                <a:gd name="T7" fmla="*/ 2147483647 h 1446"/>
                <a:gd name="T8" fmla="*/ 2147483647 w 1446"/>
                <a:gd name="T9" fmla="*/ 2147483647 h 1446"/>
                <a:gd name="T10" fmla="*/ 0 w 1446"/>
                <a:gd name="T11" fmla="*/ 2147483647 h 1446"/>
                <a:gd name="T12" fmla="*/ 0 w 1446"/>
                <a:gd name="T13" fmla="*/ 0 h 144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446" h="1446">
                  <a:moveTo>
                    <a:pt x="0" y="0"/>
                  </a:moveTo>
                  <a:lnTo>
                    <a:pt x="1446" y="0"/>
                  </a:lnTo>
                  <a:lnTo>
                    <a:pt x="1446" y="458"/>
                  </a:lnTo>
                  <a:lnTo>
                    <a:pt x="438" y="458"/>
                  </a:lnTo>
                  <a:lnTo>
                    <a:pt x="438" y="1446"/>
                  </a:lnTo>
                  <a:lnTo>
                    <a:pt x="0" y="1446"/>
                  </a:lnTo>
                  <a:lnTo>
                    <a:pt x="0" y="0"/>
                  </a:lnTo>
                  <a:close/>
                </a:path>
              </a:pathLst>
            </a:custGeom>
            <a:solidFill>
              <a:srgbClr val="A40102"/>
            </a:solidFill>
            <a:ln>
              <a:noFill/>
            </a:ln>
          </p:spPr>
          <p:txBody>
            <a:bodyPr/>
            <a:lstStyle/>
            <a:p>
              <a:pPr marL="0" marR="0" lvl="0" indent="0" algn="l" defTabSz="1188085" rtl="0" eaLnBrk="1" fontAlgn="auto" latinLnBrk="0" hangingPunct="1">
                <a:lnSpc>
                  <a:spcPct val="100000"/>
                </a:lnSpc>
                <a:spcBef>
                  <a:spcPts val="0"/>
                </a:spcBef>
                <a:spcAft>
                  <a:spcPts val="0"/>
                </a:spcAft>
                <a:buClrTx/>
                <a:buSzTx/>
                <a:buFontTx/>
                <a:buNone/>
                <a:defRPr/>
              </a:pPr>
              <a:endParaRPr kumimoji="0" lang="zh-CN" altLang="en-US" sz="2340" b="0" i="0" u="none" strike="noStrike" kern="0" cap="none" spc="0" normalizeH="0" baseline="0" noProof="0">
                <a:ln>
                  <a:noFill/>
                </a:ln>
                <a:solidFill>
                  <a:sysClr val="windowText" lastClr="000000"/>
                </a:solidFill>
                <a:effectLst/>
                <a:uLnTx/>
                <a:uFillTx/>
                <a:latin typeface="思源黑体 CN Normal" panose="020B0400000000000000" pitchFamily="34" charset="-122"/>
                <a:ea typeface="思源黑体 CN Normal" panose="020B0400000000000000" pitchFamily="34" charset="-122"/>
                <a:cs typeface="+mn-cs"/>
                <a:sym typeface="思源黑体 CN Normal" panose="020B0400000000000000" pitchFamily="34" charset="-122"/>
              </a:endParaRPr>
            </a:p>
          </p:txBody>
        </p:sp>
      </p:grpSp>
      <p:sp>
        <p:nvSpPr>
          <p:cNvPr id="9" name="矩形 23"/>
          <p:cNvSpPr>
            <a:spLocks noChangeArrowheads="1"/>
          </p:cNvSpPr>
          <p:nvPr/>
        </p:nvSpPr>
        <p:spPr bwMode="auto">
          <a:xfrm>
            <a:off x="579422" y="1738024"/>
            <a:ext cx="11035391" cy="391883"/>
          </a:xfrm>
          <a:prstGeom prst="rect">
            <a:avLst/>
          </a:prstGeom>
          <a:noFill/>
          <a:ln w="28575">
            <a:noFill/>
            <a:prstDash val="sysDash"/>
            <a:miter lim="800000"/>
          </a:ln>
          <a:extLst>
            <a:ext uri="{909E8E84-426E-40DD-AFC4-6F175D3DCCD1}">
              <a14:hiddenFill xmlns:a14="http://schemas.microsoft.com/office/drawing/2010/main">
                <a:solidFill>
                  <a:srgbClr val="FFFFFF"/>
                </a:solidFill>
              </a14:hiddenFill>
            </a:ext>
          </a:ex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eaLnBrk="0" hangingPunct="0">
              <a:defRPr>
                <a:solidFill>
                  <a:schemeClr val="tx1"/>
                </a:solidFill>
                <a:latin typeface="Arial" panose="020B0604020202020204" pitchFamily="34" charset="0"/>
                <a:ea typeface="宋体" panose="02010600030101010101" pitchFamily="2" charset="-122"/>
              </a:defRPr>
            </a:lvl2pPr>
            <a:lvl3pPr eaLnBrk="0" hangingPunct="0">
              <a:defRPr>
                <a:solidFill>
                  <a:schemeClr val="tx1"/>
                </a:solidFill>
                <a:latin typeface="Arial" panose="020B0604020202020204" pitchFamily="34" charset="0"/>
                <a:ea typeface="宋体" panose="02010600030101010101" pitchFamily="2" charset="-122"/>
              </a:defRPr>
            </a:lvl3pPr>
            <a:lvl4pPr eaLnBrk="0" hangingPunct="0">
              <a:defRPr>
                <a:solidFill>
                  <a:schemeClr val="tx1"/>
                </a:solidFill>
                <a:latin typeface="Arial" panose="020B0604020202020204" pitchFamily="34" charset="0"/>
                <a:ea typeface="宋体" panose="02010600030101010101" pitchFamily="2" charset="-122"/>
              </a:defRPr>
            </a:lvl4pPr>
            <a:lvl5pPr eaLnBrk="0" hangingPunct="0">
              <a:defRPr>
                <a:solidFill>
                  <a:schemeClr val="tx1"/>
                </a:solidFill>
                <a:latin typeface="Arial" panose="020B0604020202020204" pitchFamily="34" charset="0"/>
                <a:ea typeface="宋体" panose="02010600030101010101" pitchFamily="2" charset="-122"/>
              </a:defRPr>
            </a:lvl5pPr>
            <a:lvl6pPr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zh-CN" altLang="en-US" sz="2000" b="1" dirty="0">
                <a:solidFill>
                  <a:srgbClr val="C00000"/>
                </a:solidFill>
                <a:latin typeface="微软雅黑" panose="020B0503020204020204" pitchFamily="34" charset="-122"/>
                <a:ea typeface="微软雅黑" panose="020B0503020204020204" pitchFamily="34" charset="-122"/>
                <a:sym typeface="宋体" panose="02010600030101010101" pitchFamily="2" charset="-122"/>
              </a:rPr>
              <a:t>“德者，本也。”道德之于个人、之于社会，都具有基础性意义，做人做事第一位的是崇德修身。</a:t>
            </a:r>
            <a:endParaRPr lang="zh-CN" altLang="zh-CN" sz="2000" b="1" dirty="0">
              <a:solidFill>
                <a:srgbClr val="C00000"/>
              </a:solidFill>
              <a:latin typeface="微软雅黑" panose="020B0503020204020204" pitchFamily="34" charset="-122"/>
              <a:ea typeface="微软雅黑" panose="020B0503020204020204" pitchFamily="34" charset="-122"/>
              <a:sym typeface="宋体" panose="02010600030101010101" pitchFamily="2" charset="-122"/>
            </a:endParaRPr>
          </a:p>
        </p:txBody>
      </p:sp>
      <p:grpSp>
        <p:nvGrpSpPr>
          <p:cNvPr id="2" name="组合 1"/>
          <p:cNvGrpSpPr/>
          <p:nvPr/>
        </p:nvGrpSpPr>
        <p:grpSpPr>
          <a:xfrm>
            <a:off x="705776" y="2375193"/>
            <a:ext cx="10780448" cy="1427322"/>
            <a:chOff x="736863" y="2487477"/>
            <a:chExt cx="10780448" cy="1427322"/>
          </a:xfrm>
        </p:grpSpPr>
        <p:grpSp>
          <p:nvGrpSpPr>
            <p:cNvPr id="16" name="组合 15"/>
            <p:cNvGrpSpPr/>
            <p:nvPr/>
          </p:nvGrpSpPr>
          <p:grpSpPr>
            <a:xfrm>
              <a:off x="736863" y="2487477"/>
              <a:ext cx="10780448" cy="1427322"/>
              <a:chOff x="3380133" y="1498846"/>
              <a:chExt cx="10780448" cy="1427322"/>
            </a:xfrm>
            <a:solidFill>
              <a:srgbClr val="C2000A"/>
            </a:solidFill>
          </p:grpSpPr>
          <p:sp>
            <p:nvSpPr>
              <p:cNvPr id="17" name="椭圆 16"/>
              <p:cNvSpPr/>
              <p:nvPr/>
            </p:nvSpPr>
            <p:spPr>
              <a:xfrm>
                <a:off x="3380133" y="1664194"/>
                <a:ext cx="480786" cy="480786"/>
              </a:xfrm>
              <a:prstGeom prst="ellipse">
                <a:avLst/>
              </a:prstGeom>
              <a:grpFill/>
              <a:ln w="7620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2400" b="0" i="0" u="none" strike="noStrike" kern="0" cap="none" spc="0" normalizeH="0" baseline="0" noProof="0" dirty="0" smtClean="0">
                    <a:ln>
                      <a:noFill/>
                    </a:ln>
                    <a:solidFill>
                      <a:schemeClr val="bg1"/>
                    </a:solidFill>
                    <a:effectLst/>
                    <a:uLnTx/>
                    <a:uFillTx/>
                    <a:cs typeface="+mn-ea"/>
                    <a:sym typeface="+mn-lt"/>
                  </a:rPr>
                  <a:t>4</a:t>
                </a:r>
                <a:endParaRPr kumimoji="0" lang="en-US" sz="2400" b="0" i="0" u="none" strike="noStrike" kern="0" cap="none" spc="0" normalizeH="0" baseline="0" noProof="0" dirty="0">
                  <a:ln>
                    <a:noFill/>
                  </a:ln>
                  <a:solidFill>
                    <a:schemeClr val="bg1"/>
                  </a:solidFill>
                  <a:effectLst/>
                  <a:uLnTx/>
                  <a:uFillTx/>
                  <a:cs typeface="+mn-ea"/>
                  <a:sym typeface="+mn-lt"/>
                </a:endParaRPr>
              </a:p>
            </p:txBody>
          </p:sp>
          <p:grpSp>
            <p:nvGrpSpPr>
              <p:cNvPr id="18" name="组合 17"/>
              <p:cNvGrpSpPr/>
              <p:nvPr/>
            </p:nvGrpSpPr>
            <p:grpSpPr>
              <a:xfrm>
                <a:off x="4006722" y="1498846"/>
                <a:ext cx="10153859" cy="1427322"/>
                <a:chOff x="1163638" y="2561494"/>
                <a:chExt cx="10153859" cy="1562228"/>
              </a:xfrm>
              <a:grpFill/>
              <a:effectLst>
                <a:outerShdw blurRad="190500" dist="127000" dir="2700000" algn="tl" rotWithShape="0">
                  <a:prstClr val="black">
                    <a:alpha val="30000"/>
                  </a:prstClr>
                </a:outerShdw>
              </a:effectLst>
            </p:grpSpPr>
            <p:sp>
              <p:nvSpPr>
                <p:cNvPr id="20" name="矩形 19"/>
                <p:cNvSpPr/>
                <p:nvPr/>
              </p:nvSpPr>
              <p:spPr>
                <a:xfrm>
                  <a:off x="1163638" y="2561494"/>
                  <a:ext cx="10153859" cy="1562228"/>
                </a:xfrm>
                <a:prstGeom prst="rect">
                  <a:avLst/>
                </a:prstGeom>
                <a:noFill/>
                <a:ln w="12700" cap="flat" cmpd="sng" algn="ctr">
                  <a:solidFill>
                    <a:srgbClr val="C2000A"/>
                  </a:solidFill>
                  <a:prstDash val="solid"/>
                  <a:miter lim="800000"/>
                </a:ln>
                <a:effectLst/>
              </p:spPr>
              <p:txBody>
                <a:bodyPr lIns="180000"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3600" b="0" i="0" u="none" strike="noStrike" kern="0" cap="none" spc="0" normalizeH="0" baseline="0" noProof="0" dirty="0">
                    <a:ln>
                      <a:noFill/>
                    </a:ln>
                    <a:solidFill>
                      <a:schemeClr val="tx1">
                        <a:lumMod val="85000"/>
                        <a:lumOff val="15000"/>
                      </a:schemeClr>
                    </a:solidFill>
                    <a:effectLst/>
                    <a:uLnTx/>
                    <a:uFillTx/>
                    <a:cs typeface="+mn-ea"/>
                    <a:sym typeface="+mn-lt"/>
                  </a:endParaRPr>
                </a:p>
              </p:txBody>
            </p:sp>
            <p:sp>
              <p:nvSpPr>
                <p:cNvPr id="21" name="矩形 20"/>
                <p:cNvSpPr/>
                <p:nvPr/>
              </p:nvSpPr>
              <p:spPr>
                <a:xfrm>
                  <a:off x="1163638" y="2849237"/>
                  <a:ext cx="54000" cy="231658"/>
                </a:xfrm>
                <a:prstGeom prst="rect">
                  <a:avLst/>
                </a:prstGeom>
                <a:grp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600" b="0" i="0" u="none" strike="noStrike" kern="0" cap="none" spc="0" normalizeH="0" baseline="0" noProof="0" dirty="0">
                    <a:ln>
                      <a:noFill/>
                    </a:ln>
                    <a:solidFill>
                      <a:schemeClr val="tx1">
                        <a:lumMod val="85000"/>
                        <a:lumOff val="15000"/>
                      </a:schemeClr>
                    </a:solidFill>
                    <a:effectLst/>
                    <a:uLnTx/>
                    <a:uFillTx/>
                    <a:cs typeface="+mn-ea"/>
                    <a:sym typeface="+mn-lt"/>
                  </a:endParaRPr>
                </a:p>
              </p:txBody>
            </p:sp>
          </p:grpSp>
          <p:sp>
            <p:nvSpPr>
              <p:cNvPr id="19" name="矩形 18"/>
              <p:cNvSpPr/>
              <p:nvPr/>
            </p:nvSpPr>
            <p:spPr>
              <a:xfrm>
                <a:off x="4006722" y="1664194"/>
                <a:ext cx="54000" cy="48078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schemeClr val="tx1">
                      <a:lumMod val="85000"/>
                      <a:lumOff val="15000"/>
                    </a:schemeClr>
                  </a:solidFill>
                  <a:effectLst/>
                  <a:uLnTx/>
                  <a:uFillTx/>
                  <a:cs typeface="+mn-ea"/>
                  <a:sym typeface="+mn-lt"/>
                </a:endParaRPr>
              </a:p>
            </p:txBody>
          </p:sp>
        </p:grpSp>
        <p:sp>
          <p:nvSpPr>
            <p:cNvPr id="22" name="矩形 21"/>
            <p:cNvSpPr/>
            <p:nvPr/>
          </p:nvSpPr>
          <p:spPr>
            <a:xfrm>
              <a:off x="1487431" y="2555149"/>
              <a:ext cx="10029880" cy="1323439"/>
            </a:xfrm>
            <a:prstGeom prst="rect">
              <a:avLst/>
            </a:prstGeom>
            <a:noFill/>
            <a:ln>
              <a:noFill/>
            </a:ln>
          </p:spPr>
          <p:txBody>
            <a:bodyPr wrap="square">
              <a:spAutoFit/>
            </a:bodyPr>
            <a:lstStyle/>
            <a:p>
              <a:pPr algn="just">
                <a:buNone/>
              </a:pPr>
              <a:r>
                <a:rPr lang="en-US" altLang="zh-CN" sz="1600" dirty="0">
                  <a:solidFill>
                    <a:srgbClr val="333333"/>
                  </a:solidFill>
                  <a:latin typeface="微软雅黑" panose="020B0503020204020204" pitchFamily="34" charset="-122"/>
                  <a:ea typeface="微软雅黑" panose="020B0503020204020204" pitchFamily="34" charset="-122"/>
                  <a:cs typeface="+mn-ea"/>
                  <a:sym typeface="+mn-lt"/>
                </a:rPr>
                <a:t>2016</a:t>
              </a:r>
              <a:r>
                <a:rPr lang="zh-CN" altLang="en-US" sz="1600" dirty="0">
                  <a:solidFill>
                    <a:srgbClr val="333333"/>
                  </a:solidFill>
                  <a:latin typeface="微软雅黑" panose="020B0503020204020204" pitchFamily="34" charset="-122"/>
                  <a:ea typeface="微软雅黑" panose="020B0503020204020204" pitchFamily="34" charset="-122"/>
                  <a:cs typeface="+mn-ea"/>
                  <a:sym typeface="+mn-lt"/>
                </a:rPr>
                <a:t>年</a:t>
              </a:r>
              <a:r>
                <a:rPr lang="en-US" altLang="zh-CN" sz="1600" dirty="0">
                  <a:solidFill>
                    <a:srgbClr val="333333"/>
                  </a:solidFill>
                  <a:latin typeface="微软雅黑" panose="020B0503020204020204" pitchFamily="34" charset="-122"/>
                  <a:ea typeface="微软雅黑" panose="020B0503020204020204" pitchFamily="34" charset="-122"/>
                  <a:cs typeface="+mn-ea"/>
                  <a:sym typeface="+mn-lt"/>
                </a:rPr>
                <a:t>4</a:t>
              </a:r>
              <a:r>
                <a:rPr lang="zh-CN" altLang="en-US" sz="1600" dirty="0">
                  <a:solidFill>
                    <a:srgbClr val="333333"/>
                  </a:solidFill>
                  <a:latin typeface="微软雅黑" panose="020B0503020204020204" pitchFamily="34" charset="-122"/>
                  <a:ea typeface="微软雅黑" panose="020B0503020204020204" pitchFamily="34" charset="-122"/>
                  <a:cs typeface="+mn-ea"/>
                  <a:sym typeface="+mn-lt"/>
                </a:rPr>
                <a:t>月</a:t>
              </a:r>
              <a:r>
                <a:rPr lang="en-US" altLang="zh-CN" sz="1600" dirty="0">
                  <a:solidFill>
                    <a:srgbClr val="333333"/>
                  </a:solidFill>
                  <a:latin typeface="微软雅黑" panose="020B0503020204020204" pitchFamily="34" charset="-122"/>
                  <a:ea typeface="微软雅黑" panose="020B0503020204020204" pitchFamily="34" charset="-122"/>
                  <a:cs typeface="+mn-ea"/>
                  <a:sym typeface="+mn-lt"/>
                </a:rPr>
                <a:t>26</a:t>
              </a:r>
              <a:r>
                <a:rPr lang="zh-CN" altLang="en-US" sz="1600" dirty="0">
                  <a:solidFill>
                    <a:srgbClr val="333333"/>
                  </a:solidFill>
                  <a:latin typeface="微软雅黑" panose="020B0503020204020204" pitchFamily="34" charset="-122"/>
                  <a:ea typeface="微软雅黑" panose="020B0503020204020204" pitchFamily="34" charset="-122"/>
                  <a:cs typeface="+mn-ea"/>
                  <a:sym typeface="+mn-lt"/>
                </a:rPr>
                <a:t>日，习近平总书记在知识分子、劳动模范、青年代表座谈会上强调：“广大青年要自觉践行社会主义核心价值观，不断养成高尚品格。要以国家富强、人民幸福为己任，胸怀理想、志存高远，投身中国特色社会主义伟大实践，并为之终生奋斗。要加强思想道德修养，自觉弘扬爱国主义、集体主义精神，自觉遵守社会公德、职业道德、家庭美德。要坚持艰苦奋斗，不贪图安逸，不惧怕困难，不怨天尤人，依靠勤劳和汗水开辟人生和事业前程。”</a:t>
              </a:r>
              <a:endParaRPr lang="zh-CN" altLang="en-US" sz="1600" dirty="0">
                <a:solidFill>
                  <a:srgbClr val="333333"/>
                </a:solidFill>
                <a:latin typeface="微软雅黑" panose="020B0503020204020204" pitchFamily="34" charset="-122"/>
                <a:ea typeface="微软雅黑" panose="020B0503020204020204" pitchFamily="34" charset="-122"/>
                <a:cs typeface="+mn-ea"/>
                <a:sym typeface="+mn-lt"/>
              </a:endParaRPr>
            </a:p>
          </p:txBody>
        </p:sp>
      </p:grpSp>
      <p:grpSp>
        <p:nvGrpSpPr>
          <p:cNvPr id="38" name="组合 37"/>
          <p:cNvGrpSpPr/>
          <p:nvPr/>
        </p:nvGrpSpPr>
        <p:grpSpPr>
          <a:xfrm>
            <a:off x="705776" y="3991246"/>
            <a:ext cx="10780448" cy="1135836"/>
            <a:chOff x="736863" y="2487478"/>
            <a:chExt cx="10780448" cy="1135836"/>
          </a:xfrm>
        </p:grpSpPr>
        <p:grpSp>
          <p:nvGrpSpPr>
            <p:cNvPr id="39" name="组合 38"/>
            <p:cNvGrpSpPr/>
            <p:nvPr/>
          </p:nvGrpSpPr>
          <p:grpSpPr>
            <a:xfrm>
              <a:off x="736863" y="2487478"/>
              <a:ext cx="10780448" cy="1131262"/>
              <a:chOff x="3380133" y="1498847"/>
              <a:chExt cx="10780448" cy="1131262"/>
            </a:xfrm>
            <a:solidFill>
              <a:srgbClr val="C2000A"/>
            </a:solidFill>
          </p:grpSpPr>
          <p:sp>
            <p:nvSpPr>
              <p:cNvPr id="41" name="椭圆 40"/>
              <p:cNvSpPr/>
              <p:nvPr/>
            </p:nvSpPr>
            <p:spPr>
              <a:xfrm>
                <a:off x="3380133" y="1664194"/>
                <a:ext cx="480786" cy="480786"/>
              </a:xfrm>
              <a:prstGeom prst="ellipse">
                <a:avLst/>
              </a:prstGeom>
              <a:grpFill/>
              <a:ln w="7620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2400" b="0" i="0" u="none" strike="noStrike" kern="0" cap="none" spc="0" normalizeH="0" baseline="0" noProof="0" dirty="0" smtClean="0">
                    <a:ln>
                      <a:noFill/>
                    </a:ln>
                    <a:solidFill>
                      <a:schemeClr val="bg1"/>
                    </a:solidFill>
                    <a:effectLst/>
                    <a:uLnTx/>
                    <a:uFillTx/>
                    <a:cs typeface="+mn-ea"/>
                    <a:sym typeface="+mn-lt"/>
                  </a:rPr>
                  <a:t>5</a:t>
                </a:r>
                <a:endParaRPr kumimoji="0" lang="en-US" sz="2400" b="0" i="0" u="none" strike="noStrike" kern="0" cap="none" spc="0" normalizeH="0" baseline="0" noProof="0" dirty="0">
                  <a:ln>
                    <a:noFill/>
                  </a:ln>
                  <a:solidFill>
                    <a:schemeClr val="bg1"/>
                  </a:solidFill>
                  <a:effectLst/>
                  <a:uLnTx/>
                  <a:uFillTx/>
                  <a:cs typeface="+mn-ea"/>
                  <a:sym typeface="+mn-lt"/>
                </a:endParaRPr>
              </a:p>
            </p:txBody>
          </p:sp>
          <p:grpSp>
            <p:nvGrpSpPr>
              <p:cNvPr id="42" name="组合 41"/>
              <p:cNvGrpSpPr/>
              <p:nvPr/>
            </p:nvGrpSpPr>
            <p:grpSpPr>
              <a:xfrm>
                <a:off x="4006722" y="1498847"/>
                <a:ext cx="10153859" cy="1131262"/>
                <a:chOff x="1163638" y="2561493"/>
                <a:chExt cx="10153859" cy="1238184"/>
              </a:xfrm>
              <a:grpFill/>
              <a:effectLst>
                <a:outerShdw blurRad="190500" dist="127000" dir="2700000" algn="tl" rotWithShape="0">
                  <a:prstClr val="black">
                    <a:alpha val="30000"/>
                  </a:prstClr>
                </a:outerShdw>
              </a:effectLst>
            </p:grpSpPr>
            <p:sp>
              <p:nvSpPr>
                <p:cNvPr id="44" name="矩形 43"/>
                <p:cNvSpPr/>
                <p:nvPr/>
              </p:nvSpPr>
              <p:spPr>
                <a:xfrm>
                  <a:off x="1163638" y="2561493"/>
                  <a:ext cx="10153859" cy="1238184"/>
                </a:xfrm>
                <a:prstGeom prst="rect">
                  <a:avLst/>
                </a:prstGeom>
                <a:noFill/>
                <a:ln w="12700" cap="flat" cmpd="sng" algn="ctr">
                  <a:solidFill>
                    <a:srgbClr val="C2000A"/>
                  </a:solidFill>
                  <a:prstDash val="solid"/>
                  <a:miter lim="800000"/>
                </a:ln>
                <a:effectLst/>
              </p:spPr>
              <p:txBody>
                <a:bodyPr lIns="180000"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3600" b="0" i="0" u="none" strike="noStrike" kern="0" cap="none" spc="0" normalizeH="0" baseline="0" noProof="0" dirty="0">
                    <a:ln>
                      <a:noFill/>
                    </a:ln>
                    <a:solidFill>
                      <a:schemeClr val="tx1">
                        <a:lumMod val="85000"/>
                        <a:lumOff val="15000"/>
                      </a:schemeClr>
                    </a:solidFill>
                    <a:effectLst/>
                    <a:uLnTx/>
                    <a:uFillTx/>
                    <a:cs typeface="+mn-ea"/>
                    <a:sym typeface="+mn-lt"/>
                  </a:endParaRPr>
                </a:p>
              </p:txBody>
            </p:sp>
            <p:sp>
              <p:nvSpPr>
                <p:cNvPr id="45" name="矩形 44"/>
                <p:cNvSpPr/>
                <p:nvPr/>
              </p:nvSpPr>
              <p:spPr>
                <a:xfrm>
                  <a:off x="1163638" y="2849237"/>
                  <a:ext cx="54000" cy="231658"/>
                </a:xfrm>
                <a:prstGeom prst="rect">
                  <a:avLst/>
                </a:prstGeom>
                <a:grp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600" b="0" i="0" u="none" strike="noStrike" kern="0" cap="none" spc="0" normalizeH="0" baseline="0" noProof="0" dirty="0">
                    <a:ln>
                      <a:noFill/>
                    </a:ln>
                    <a:solidFill>
                      <a:schemeClr val="tx1">
                        <a:lumMod val="85000"/>
                        <a:lumOff val="15000"/>
                      </a:schemeClr>
                    </a:solidFill>
                    <a:effectLst/>
                    <a:uLnTx/>
                    <a:uFillTx/>
                    <a:cs typeface="+mn-ea"/>
                    <a:sym typeface="+mn-lt"/>
                  </a:endParaRPr>
                </a:p>
              </p:txBody>
            </p:sp>
          </p:grpSp>
          <p:sp>
            <p:nvSpPr>
              <p:cNvPr id="43" name="矩形 42"/>
              <p:cNvSpPr/>
              <p:nvPr/>
            </p:nvSpPr>
            <p:spPr>
              <a:xfrm>
                <a:off x="4006722" y="1664194"/>
                <a:ext cx="54000" cy="48078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schemeClr val="tx1">
                      <a:lumMod val="85000"/>
                      <a:lumOff val="15000"/>
                    </a:schemeClr>
                  </a:solidFill>
                  <a:effectLst/>
                  <a:uLnTx/>
                  <a:uFillTx/>
                  <a:cs typeface="+mn-ea"/>
                  <a:sym typeface="+mn-lt"/>
                </a:endParaRPr>
              </a:p>
            </p:txBody>
          </p:sp>
        </p:grpSp>
        <p:sp>
          <p:nvSpPr>
            <p:cNvPr id="40" name="矩形 39"/>
            <p:cNvSpPr/>
            <p:nvPr/>
          </p:nvSpPr>
          <p:spPr>
            <a:xfrm>
              <a:off x="1487431" y="2546096"/>
              <a:ext cx="10029880" cy="1077218"/>
            </a:xfrm>
            <a:prstGeom prst="rect">
              <a:avLst/>
            </a:prstGeom>
            <a:noFill/>
            <a:ln>
              <a:noFill/>
            </a:ln>
          </p:spPr>
          <p:txBody>
            <a:bodyPr wrap="square">
              <a:spAutoFit/>
            </a:bodyPr>
            <a:lstStyle/>
            <a:p>
              <a:pPr algn="just">
                <a:buNone/>
              </a:pPr>
              <a:r>
                <a:rPr lang="en-US" altLang="zh-CN" sz="1600" dirty="0">
                  <a:solidFill>
                    <a:srgbClr val="333333"/>
                  </a:solidFill>
                  <a:latin typeface="微软雅黑" panose="020B0503020204020204" pitchFamily="34" charset="-122"/>
                  <a:ea typeface="微软雅黑" panose="020B0503020204020204" pitchFamily="34" charset="-122"/>
                  <a:cs typeface="+mn-ea"/>
                  <a:sym typeface="+mn-lt"/>
                </a:rPr>
                <a:t>2017</a:t>
              </a:r>
              <a:r>
                <a:rPr lang="zh-CN" altLang="en-US" sz="1600" dirty="0">
                  <a:solidFill>
                    <a:srgbClr val="333333"/>
                  </a:solidFill>
                  <a:latin typeface="微软雅黑" panose="020B0503020204020204" pitchFamily="34" charset="-122"/>
                  <a:ea typeface="微软雅黑" panose="020B0503020204020204" pitchFamily="34" charset="-122"/>
                  <a:cs typeface="+mn-ea"/>
                  <a:sym typeface="+mn-lt"/>
                </a:rPr>
                <a:t>年</a:t>
              </a:r>
              <a:r>
                <a:rPr lang="en-US" altLang="zh-CN" sz="1600" dirty="0">
                  <a:solidFill>
                    <a:srgbClr val="333333"/>
                  </a:solidFill>
                  <a:latin typeface="微软雅黑" panose="020B0503020204020204" pitchFamily="34" charset="-122"/>
                  <a:ea typeface="微软雅黑" panose="020B0503020204020204" pitchFamily="34" charset="-122"/>
                  <a:cs typeface="+mn-ea"/>
                  <a:sym typeface="+mn-lt"/>
                </a:rPr>
                <a:t>5</a:t>
              </a:r>
              <a:r>
                <a:rPr lang="zh-CN" altLang="en-US" sz="1600" dirty="0">
                  <a:solidFill>
                    <a:srgbClr val="333333"/>
                  </a:solidFill>
                  <a:latin typeface="微软雅黑" panose="020B0503020204020204" pitchFamily="34" charset="-122"/>
                  <a:ea typeface="微软雅黑" panose="020B0503020204020204" pitchFamily="34" charset="-122"/>
                  <a:cs typeface="+mn-ea"/>
                  <a:sym typeface="+mn-lt"/>
                </a:rPr>
                <a:t>月</a:t>
              </a:r>
              <a:r>
                <a:rPr lang="en-US" altLang="zh-CN" sz="1600" dirty="0">
                  <a:solidFill>
                    <a:srgbClr val="333333"/>
                  </a:solidFill>
                  <a:latin typeface="微软雅黑" panose="020B0503020204020204" pitchFamily="34" charset="-122"/>
                  <a:ea typeface="微软雅黑" panose="020B0503020204020204" pitchFamily="34" charset="-122"/>
                  <a:cs typeface="+mn-ea"/>
                  <a:sym typeface="+mn-lt"/>
                </a:rPr>
                <a:t>3</a:t>
              </a:r>
              <a:r>
                <a:rPr lang="zh-CN" altLang="en-US" sz="1600" dirty="0">
                  <a:solidFill>
                    <a:srgbClr val="333333"/>
                  </a:solidFill>
                  <a:latin typeface="微软雅黑" panose="020B0503020204020204" pitchFamily="34" charset="-122"/>
                  <a:ea typeface="微软雅黑" panose="020B0503020204020204" pitchFamily="34" charset="-122"/>
                  <a:cs typeface="+mn-ea"/>
                  <a:sym typeface="+mn-lt"/>
                </a:rPr>
                <a:t>日，习近平总书记在中国政法大学考察时强调：“青年在成长和奋斗中，会收获成功和喜悦，也会面临困难和压力。要正确对待一时的成败得失，处优而不养尊，受挫而不短志，使顺境逆境都成为人生的财富而不是人生的包袱。广大青年人人都是一块玉，要时常用真善美来雕琢自己，不断培养高洁的操行和纯朴的情感，努力使自己成为高尚的人。”</a:t>
              </a:r>
              <a:endParaRPr lang="zh-CN" altLang="en-US" sz="1600" dirty="0">
                <a:solidFill>
                  <a:srgbClr val="333333"/>
                </a:solidFill>
                <a:latin typeface="微软雅黑" panose="020B0503020204020204" pitchFamily="34" charset="-122"/>
                <a:ea typeface="微软雅黑" panose="020B0503020204020204" pitchFamily="34" charset="-122"/>
                <a:cs typeface="+mn-ea"/>
                <a:sym typeface="+mn-lt"/>
              </a:endParaRPr>
            </a:p>
          </p:txBody>
        </p:sp>
      </p:grpSp>
      <p:grpSp>
        <p:nvGrpSpPr>
          <p:cNvPr id="46" name="组合 45"/>
          <p:cNvGrpSpPr/>
          <p:nvPr/>
        </p:nvGrpSpPr>
        <p:grpSpPr>
          <a:xfrm>
            <a:off x="705776" y="5369952"/>
            <a:ext cx="10780448" cy="976526"/>
            <a:chOff x="736863" y="2591360"/>
            <a:chExt cx="10780448" cy="976526"/>
          </a:xfrm>
        </p:grpSpPr>
        <p:grpSp>
          <p:nvGrpSpPr>
            <p:cNvPr id="47" name="组合 46"/>
            <p:cNvGrpSpPr/>
            <p:nvPr/>
          </p:nvGrpSpPr>
          <p:grpSpPr>
            <a:xfrm>
              <a:off x="736863" y="2591360"/>
              <a:ext cx="10780448" cy="976526"/>
              <a:chOff x="3380133" y="1602729"/>
              <a:chExt cx="10780448" cy="976526"/>
            </a:xfrm>
            <a:solidFill>
              <a:srgbClr val="C2000A"/>
            </a:solidFill>
          </p:grpSpPr>
          <p:sp>
            <p:nvSpPr>
              <p:cNvPr id="49" name="椭圆 48"/>
              <p:cNvSpPr/>
              <p:nvPr/>
            </p:nvSpPr>
            <p:spPr>
              <a:xfrm>
                <a:off x="3380133" y="1664194"/>
                <a:ext cx="480786" cy="480786"/>
              </a:xfrm>
              <a:prstGeom prst="ellipse">
                <a:avLst/>
              </a:prstGeom>
              <a:grpFill/>
              <a:ln w="7620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2400" b="0" i="0" u="none" strike="noStrike" kern="0" cap="none" spc="0" normalizeH="0" baseline="0" noProof="0" dirty="0" smtClean="0">
                    <a:ln>
                      <a:noFill/>
                    </a:ln>
                    <a:solidFill>
                      <a:schemeClr val="bg1"/>
                    </a:solidFill>
                    <a:effectLst/>
                    <a:uLnTx/>
                    <a:uFillTx/>
                    <a:cs typeface="+mn-ea"/>
                    <a:sym typeface="+mn-lt"/>
                  </a:rPr>
                  <a:t>6</a:t>
                </a:r>
                <a:endParaRPr kumimoji="0" lang="en-US" sz="2400" b="0" i="0" u="none" strike="noStrike" kern="0" cap="none" spc="0" normalizeH="0" baseline="0" noProof="0" dirty="0">
                  <a:ln>
                    <a:noFill/>
                  </a:ln>
                  <a:solidFill>
                    <a:schemeClr val="bg1"/>
                  </a:solidFill>
                  <a:effectLst/>
                  <a:uLnTx/>
                  <a:uFillTx/>
                  <a:cs typeface="+mn-ea"/>
                  <a:sym typeface="+mn-lt"/>
                </a:endParaRPr>
              </a:p>
            </p:txBody>
          </p:sp>
          <p:grpSp>
            <p:nvGrpSpPr>
              <p:cNvPr id="50" name="组合 49"/>
              <p:cNvGrpSpPr/>
              <p:nvPr/>
            </p:nvGrpSpPr>
            <p:grpSpPr>
              <a:xfrm>
                <a:off x="4006722" y="1602729"/>
                <a:ext cx="10153859" cy="976526"/>
                <a:chOff x="1163638" y="2675193"/>
                <a:chExt cx="10153859" cy="1068823"/>
              </a:xfrm>
              <a:grpFill/>
              <a:effectLst>
                <a:outerShdw blurRad="190500" dist="127000" dir="2700000" algn="tl" rotWithShape="0">
                  <a:prstClr val="black">
                    <a:alpha val="30000"/>
                  </a:prstClr>
                </a:outerShdw>
              </a:effectLst>
            </p:grpSpPr>
            <p:sp>
              <p:nvSpPr>
                <p:cNvPr id="52" name="矩形 51"/>
                <p:cNvSpPr/>
                <p:nvPr/>
              </p:nvSpPr>
              <p:spPr>
                <a:xfrm>
                  <a:off x="1163638" y="2675193"/>
                  <a:ext cx="10153859" cy="1068823"/>
                </a:xfrm>
                <a:prstGeom prst="rect">
                  <a:avLst/>
                </a:prstGeom>
                <a:noFill/>
                <a:ln w="12700" cap="flat" cmpd="sng" algn="ctr">
                  <a:solidFill>
                    <a:srgbClr val="C2000A"/>
                  </a:solidFill>
                  <a:prstDash val="solid"/>
                  <a:miter lim="800000"/>
                </a:ln>
                <a:effectLst/>
              </p:spPr>
              <p:txBody>
                <a:bodyPr lIns="180000"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3600" b="0" i="0" u="none" strike="noStrike" kern="0" cap="none" spc="0" normalizeH="0" baseline="0" noProof="0" dirty="0">
                    <a:ln>
                      <a:noFill/>
                    </a:ln>
                    <a:solidFill>
                      <a:schemeClr val="tx1">
                        <a:lumMod val="85000"/>
                        <a:lumOff val="15000"/>
                      </a:schemeClr>
                    </a:solidFill>
                    <a:effectLst/>
                    <a:uLnTx/>
                    <a:uFillTx/>
                    <a:cs typeface="+mn-ea"/>
                    <a:sym typeface="+mn-lt"/>
                  </a:endParaRPr>
                </a:p>
              </p:txBody>
            </p:sp>
            <p:sp>
              <p:nvSpPr>
                <p:cNvPr id="53" name="矩形 52"/>
                <p:cNvSpPr/>
                <p:nvPr/>
              </p:nvSpPr>
              <p:spPr>
                <a:xfrm>
                  <a:off x="1163638" y="2849237"/>
                  <a:ext cx="54000" cy="231658"/>
                </a:xfrm>
                <a:prstGeom prst="rect">
                  <a:avLst/>
                </a:prstGeom>
                <a:grp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600" b="0" i="0" u="none" strike="noStrike" kern="0" cap="none" spc="0" normalizeH="0" baseline="0" noProof="0" dirty="0">
                    <a:ln>
                      <a:noFill/>
                    </a:ln>
                    <a:solidFill>
                      <a:schemeClr val="tx1">
                        <a:lumMod val="85000"/>
                        <a:lumOff val="15000"/>
                      </a:schemeClr>
                    </a:solidFill>
                    <a:effectLst/>
                    <a:uLnTx/>
                    <a:uFillTx/>
                    <a:cs typeface="+mn-ea"/>
                    <a:sym typeface="+mn-lt"/>
                  </a:endParaRPr>
                </a:p>
              </p:txBody>
            </p:sp>
          </p:grpSp>
          <p:sp>
            <p:nvSpPr>
              <p:cNvPr id="51" name="矩形 50"/>
              <p:cNvSpPr/>
              <p:nvPr/>
            </p:nvSpPr>
            <p:spPr>
              <a:xfrm>
                <a:off x="4006722" y="1664194"/>
                <a:ext cx="54000" cy="48078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schemeClr val="tx1">
                      <a:lumMod val="85000"/>
                      <a:lumOff val="15000"/>
                    </a:schemeClr>
                  </a:solidFill>
                  <a:effectLst/>
                  <a:uLnTx/>
                  <a:uFillTx/>
                  <a:cs typeface="+mn-ea"/>
                  <a:sym typeface="+mn-lt"/>
                </a:endParaRPr>
              </a:p>
            </p:txBody>
          </p:sp>
        </p:grpSp>
        <p:sp>
          <p:nvSpPr>
            <p:cNvPr id="48" name="矩形 47"/>
            <p:cNvSpPr/>
            <p:nvPr/>
          </p:nvSpPr>
          <p:spPr>
            <a:xfrm>
              <a:off x="1487431" y="2654741"/>
              <a:ext cx="10029880" cy="830997"/>
            </a:xfrm>
            <a:prstGeom prst="rect">
              <a:avLst/>
            </a:prstGeom>
            <a:noFill/>
            <a:ln>
              <a:noFill/>
            </a:ln>
          </p:spPr>
          <p:txBody>
            <a:bodyPr wrap="square">
              <a:spAutoFit/>
            </a:bodyPr>
            <a:lstStyle/>
            <a:p>
              <a:pPr algn="just">
                <a:buNone/>
              </a:pPr>
              <a:r>
                <a:rPr lang="zh-CN" altLang="en-US" sz="1600" dirty="0">
                  <a:solidFill>
                    <a:srgbClr val="333333"/>
                  </a:solidFill>
                  <a:latin typeface="微软雅黑" panose="020B0503020204020204" pitchFamily="34" charset="-122"/>
                  <a:ea typeface="微软雅黑" panose="020B0503020204020204" pitchFamily="34" charset="-122"/>
                  <a:cs typeface="+mn-ea"/>
                  <a:sym typeface="+mn-lt"/>
                </a:rPr>
                <a:t>“止于至善，是中华民族始终不变的人格追求。我们要建设的社会主义现代化强国，不仅要在物质上强，更要在精神上强。精神上强，才是更持久、更深沉、更有力量的。”</a:t>
              </a:r>
              <a:r>
                <a:rPr lang="en-US" altLang="zh-CN" sz="1600" dirty="0">
                  <a:solidFill>
                    <a:srgbClr val="333333"/>
                  </a:solidFill>
                  <a:latin typeface="微软雅黑" panose="020B0503020204020204" pitchFamily="34" charset="-122"/>
                  <a:ea typeface="微软雅黑" panose="020B0503020204020204" pitchFamily="34" charset="-122"/>
                  <a:cs typeface="+mn-ea"/>
                  <a:sym typeface="+mn-lt"/>
                </a:rPr>
                <a:t>2019</a:t>
              </a:r>
              <a:r>
                <a:rPr lang="zh-CN" altLang="en-US" sz="1600" dirty="0">
                  <a:solidFill>
                    <a:srgbClr val="333333"/>
                  </a:solidFill>
                  <a:latin typeface="微软雅黑" panose="020B0503020204020204" pitchFamily="34" charset="-122"/>
                  <a:ea typeface="微软雅黑" panose="020B0503020204020204" pitchFamily="34" charset="-122"/>
                  <a:cs typeface="+mn-ea"/>
                  <a:sym typeface="+mn-lt"/>
                </a:rPr>
                <a:t>年</a:t>
              </a:r>
              <a:r>
                <a:rPr lang="en-US" altLang="zh-CN" sz="1600" dirty="0">
                  <a:solidFill>
                    <a:srgbClr val="333333"/>
                  </a:solidFill>
                  <a:latin typeface="微软雅黑" panose="020B0503020204020204" pitchFamily="34" charset="-122"/>
                  <a:ea typeface="微软雅黑" panose="020B0503020204020204" pitchFamily="34" charset="-122"/>
                  <a:cs typeface="+mn-ea"/>
                  <a:sym typeface="+mn-lt"/>
                </a:rPr>
                <a:t>4</a:t>
              </a:r>
              <a:r>
                <a:rPr lang="zh-CN" altLang="en-US" sz="1600" dirty="0">
                  <a:solidFill>
                    <a:srgbClr val="333333"/>
                  </a:solidFill>
                  <a:latin typeface="微软雅黑" panose="020B0503020204020204" pitchFamily="34" charset="-122"/>
                  <a:ea typeface="微软雅黑" panose="020B0503020204020204" pitchFamily="34" charset="-122"/>
                  <a:cs typeface="+mn-ea"/>
                  <a:sym typeface="+mn-lt"/>
                </a:rPr>
                <a:t>月</a:t>
              </a:r>
              <a:r>
                <a:rPr lang="en-US" altLang="zh-CN" sz="1600" dirty="0">
                  <a:solidFill>
                    <a:srgbClr val="333333"/>
                  </a:solidFill>
                  <a:latin typeface="微软雅黑" panose="020B0503020204020204" pitchFamily="34" charset="-122"/>
                  <a:ea typeface="微软雅黑" panose="020B0503020204020204" pitchFamily="34" charset="-122"/>
                  <a:cs typeface="+mn-ea"/>
                  <a:sym typeface="+mn-lt"/>
                </a:rPr>
                <a:t>30</a:t>
              </a:r>
              <a:r>
                <a:rPr lang="zh-CN" altLang="en-US" sz="1600" dirty="0">
                  <a:solidFill>
                    <a:srgbClr val="333333"/>
                  </a:solidFill>
                  <a:latin typeface="微软雅黑" panose="020B0503020204020204" pitchFamily="34" charset="-122"/>
                  <a:ea typeface="微软雅黑" panose="020B0503020204020204" pitchFamily="34" charset="-122"/>
                  <a:cs typeface="+mn-ea"/>
                  <a:sym typeface="+mn-lt"/>
                </a:rPr>
                <a:t>日，习近平总书记在纪念五四运动</a:t>
              </a:r>
              <a:r>
                <a:rPr lang="en-US" altLang="zh-CN" sz="1600" dirty="0">
                  <a:solidFill>
                    <a:srgbClr val="333333"/>
                  </a:solidFill>
                  <a:latin typeface="微软雅黑" panose="020B0503020204020204" pitchFamily="34" charset="-122"/>
                  <a:ea typeface="微软雅黑" panose="020B0503020204020204" pitchFamily="34" charset="-122"/>
                  <a:cs typeface="+mn-ea"/>
                  <a:sym typeface="+mn-lt"/>
                </a:rPr>
                <a:t>100</a:t>
              </a:r>
              <a:r>
                <a:rPr lang="zh-CN" altLang="en-US" sz="1600" dirty="0">
                  <a:solidFill>
                    <a:srgbClr val="333333"/>
                  </a:solidFill>
                  <a:latin typeface="微软雅黑" panose="020B0503020204020204" pitchFamily="34" charset="-122"/>
                  <a:ea typeface="微软雅黑" panose="020B0503020204020204" pitchFamily="34" charset="-122"/>
                  <a:cs typeface="+mn-ea"/>
                  <a:sym typeface="+mn-lt"/>
                </a:rPr>
                <a:t>周年大会上指出。</a:t>
              </a:r>
              <a:endParaRPr lang="zh-CN" altLang="en-US" sz="1600" dirty="0">
                <a:solidFill>
                  <a:srgbClr val="333333"/>
                </a:solidFill>
                <a:latin typeface="微软雅黑" panose="020B0503020204020204" pitchFamily="34" charset="-122"/>
                <a:ea typeface="微软雅黑" panose="020B0503020204020204" pitchFamily="34" charset="-122"/>
                <a:cs typeface="+mn-ea"/>
                <a:sym typeface="+mn-lt"/>
              </a:endParaRPr>
            </a:p>
          </p:txBody>
        </p:sp>
      </p:grpSp>
    </p:spTree>
  </p:cSld>
  <p:clrMapOvr>
    <a:masterClrMapping/>
  </p:clrMapOvr>
  <p:transition>
    <p:pull/>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文本框 7"/>
          <p:cNvSpPr txBox="1"/>
          <p:nvPr/>
        </p:nvSpPr>
        <p:spPr>
          <a:xfrm>
            <a:off x="579422" y="47625"/>
            <a:ext cx="11291179" cy="521970"/>
          </a:xfrm>
          <a:prstGeom prst="rect">
            <a:avLst/>
          </a:prstGeom>
          <a:noFill/>
          <a:ln>
            <a:noFill/>
          </a:ln>
        </p:spPr>
        <p:txBody>
          <a:bodyPr wrap="square" rtlCol="0">
            <a:spAutoFit/>
          </a:bodyPr>
          <a:lstStyle/>
          <a:p>
            <a:r>
              <a:rPr lang="zh-CN" altLang="en-US" sz="2800" b="1" dirty="0">
                <a:solidFill>
                  <a:schemeClr val="bg1"/>
                </a:solidFill>
                <a:effectLst>
                  <a:outerShdw blurRad="38100" dist="38100" dir="2700000" algn="tl">
                    <a:srgbClr val="000000">
                      <a:alpha val="43137"/>
                    </a:srgbClr>
                  </a:outerShdw>
                </a:effectLst>
                <a:latin typeface="微软雅黑" panose="020B0503020204020204" pitchFamily="82" charset="2"/>
                <a:ea typeface="微软雅黑" panose="020B0503020204020204" pitchFamily="82" charset="2"/>
              </a:rPr>
              <a:t>习近平总书记关于青年工作重要论述综述</a:t>
            </a:r>
            <a:endParaRPr lang="zh-CN" altLang="en-US" sz="2800" b="1" dirty="0">
              <a:solidFill>
                <a:schemeClr val="bg1"/>
              </a:solidFill>
              <a:effectLst>
                <a:outerShdw blurRad="38100" dist="38100" dir="2700000" algn="tl">
                  <a:srgbClr val="000000">
                    <a:alpha val="43137"/>
                  </a:srgbClr>
                </a:outerShdw>
              </a:effectLst>
              <a:latin typeface="微软雅黑" panose="020B0503020204020204" pitchFamily="82" charset="2"/>
              <a:ea typeface="微软雅黑" panose="020B0503020204020204" pitchFamily="82" charset="2"/>
            </a:endParaRPr>
          </a:p>
        </p:txBody>
      </p:sp>
      <p:grpSp>
        <p:nvGrpSpPr>
          <p:cNvPr id="3" name="组合 2"/>
          <p:cNvGrpSpPr/>
          <p:nvPr/>
        </p:nvGrpSpPr>
        <p:grpSpPr>
          <a:xfrm>
            <a:off x="674689" y="686827"/>
            <a:ext cx="10842622" cy="908496"/>
            <a:chOff x="322346" y="2805338"/>
            <a:chExt cx="10842622" cy="908496"/>
          </a:xfrm>
        </p:grpSpPr>
        <p:sp>
          <p:nvSpPr>
            <p:cNvPr id="4" name="Aitds3"/>
            <p:cNvSpPr>
              <a:spLocks noChangeArrowheads="1"/>
            </p:cNvSpPr>
            <p:nvPr>
              <p:custDataLst>
                <p:tags r:id="rId1"/>
              </p:custDataLst>
            </p:nvPr>
          </p:nvSpPr>
          <p:spPr bwMode="auto">
            <a:xfrm>
              <a:off x="414926" y="2924945"/>
              <a:ext cx="10657462" cy="705686"/>
            </a:xfrm>
            <a:prstGeom prst="rect">
              <a:avLst/>
            </a:prstGeom>
            <a:noFill/>
            <a:ln w="9525">
              <a:solidFill>
                <a:srgbClr val="B8B8B8"/>
              </a:solidFill>
              <a:miter lim="800000"/>
            </a:ln>
          </p:spPr>
          <p:txBody>
            <a:bodyPr/>
            <a:lstStyle/>
            <a:p>
              <a:pPr marL="0" marR="0" lvl="0" indent="0" algn="l" defTabSz="1188085" rtl="0" eaLnBrk="1" fontAlgn="auto" latinLnBrk="0" hangingPunct="1">
                <a:lnSpc>
                  <a:spcPct val="100000"/>
                </a:lnSpc>
                <a:spcBef>
                  <a:spcPts val="0"/>
                </a:spcBef>
                <a:spcAft>
                  <a:spcPts val="0"/>
                </a:spcAft>
                <a:buClrTx/>
                <a:buSzTx/>
                <a:buFontTx/>
                <a:buNone/>
                <a:defRPr/>
              </a:pPr>
              <a:endParaRPr kumimoji="0" lang="zh-CN" altLang="en-US" sz="2340" b="0" i="0" u="none" strike="noStrike" kern="0" cap="none" spc="0" normalizeH="0" baseline="0" noProof="0">
                <a:ln>
                  <a:noFill/>
                </a:ln>
                <a:solidFill>
                  <a:sysClr val="windowText" lastClr="000000"/>
                </a:solidFill>
                <a:effectLst/>
                <a:uLnTx/>
                <a:uFillTx/>
                <a:latin typeface="思源黑体 CN Normal" panose="020B0400000000000000" pitchFamily="34" charset="-122"/>
                <a:ea typeface="思源黑体 CN Normal" panose="020B0400000000000000" pitchFamily="34" charset="-122"/>
                <a:cs typeface="+mn-cs"/>
                <a:sym typeface="思源黑体 CN Normal" panose="020B0400000000000000" pitchFamily="34" charset="-122"/>
              </a:endParaRPr>
            </a:p>
          </p:txBody>
        </p:sp>
        <p:sp>
          <p:nvSpPr>
            <p:cNvPr id="5" name="Aitds4"/>
            <p:cNvSpPr txBox="1">
              <a:spLocks noChangeArrowheads="1"/>
            </p:cNvSpPr>
            <p:nvPr>
              <p:custDataLst>
                <p:tags r:id="rId2"/>
              </p:custDataLst>
            </p:nvPr>
          </p:nvSpPr>
          <p:spPr bwMode="auto">
            <a:xfrm>
              <a:off x="562739" y="2918040"/>
              <a:ext cx="10328509" cy="7571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lvl="0" indent="457200" eaLnBrk="1" fontAlgn="auto">
                <a:lnSpc>
                  <a:spcPct val="120000"/>
                </a:lnSpc>
                <a:spcBef>
                  <a:spcPts val="0"/>
                </a:spcBef>
                <a:spcAft>
                  <a:spcPts val="0"/>
                </a:spcAft>
                <a:defRPr/>
              </a:pPr>
              <a:r>
                <a:rPr lang="zh-CN" altLang="en-US" b="1" dirty="0">
                  <a:latin typeface="微软雅黑" panose="020B0503020204020204" pitchFamily="34" charset="-122"/>
                  <a:ea typeface="微软雅黑" panose="020B0503020204020204" pitchFamily="34" charset="-122"/>
                  <a:cs typeface="思源黑体 Light" panose="020B0300000000000000" charset="-122"/>
                  <a:sym typeface="思源黑体 CN Normal" panose="020B0400000000000000" pitchFamily="34" charset="-122"/>
                </a:rPr>
                <a:t>广大青年要把正确的道德认知、自觉的道德养成、积极的道德实践紧密结合起来，自觉树立和践行社会主义核心价值观</a:t>
              </a:r>
              <a:endParaRPr lang="zh-CN" altLang="en-US" b="1" dirty="0">
                <a:latin typeface="微软雅黑" panose="020B0503020204020204" pitchFamily="34" charset="-122"/>
                <a:ea typeface="微软雅黑" panose="020B0503020204020204" pitchFamily="34" charset="-122"/>
                <a:cs typeface="思源黑体 Light" panose="020B0300000000000000" charset="-122"/>
                <a:sym typeface="思源黑体 CN Normal" panose="020B0400000000000000" pitchFamily="34" charset="-122"/>
              </a:endParaRPr>
            </a:p>
          </p:txBody>
        </p:sp>
        <p:sp>
          <p:nvSpPr>
            <p:cNvPr id="6" name="Aitds5"/>
            <p:cNvSpPr/>
            <p:nvPr>
              <p:custDataLst>
                <p:tags r:id="rId3"/>
              </p:custDataLst>
            </p:nvPr>
          </p:nvSpPr>
          <p:spPr bwMode="auto">
            <a:xfrm>
              <a:off x="322346" y="2805338"/>
              <a:ext cx="686769" cy="688832"/>
            </a:xfrm>
            <a:custGeom>
              <a:avLst/>
              <a:gdLst>
                <a:gd name="T0" fmla="*/ 0 w 1446"/>
                <a:gd name="T1" fmla="*/ 0 h 1446"/>
                <a:gd name="T2" fmla="*/ 2147483647 w 1446"/>
                <a:gd name="T3" fmla="*/ 0 h 1446"/>
                <a:gd name="T4" fmla="*/ 2147483647 w 1446"/>
                <a:gd name="T5" fmla="*/ 2147483647 h 1446"/>
                <a:gd name="T6" fmla="*/ 2147483647 w 1446"/>
                <a:gd name="T7" fmla="*/ 2147483647 h 1446"/>
                <a:gd name="T8" fmla="*/ 2147483647 w 1446"/>
                <a:gd name="T9" fmla="*/ 2147483647 h 1446"/>
                <a:gd name="T10" fmla="*/ 0 w 1446"/>
                <a:gd name="T11" fmla="*/ 2147483647 h 1446"/>
                <a:gd name="T12" fmla="*/ 0 w 1446"/>
                <a:gd name="T13" fmla="*/ 0 h 144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446" h="1446">
                  <a:moveTo>
                    <a:pt x="0" y="0"/>
                  </a:moveTo>
                  <a:lnTo>
                    <a:pt x="1446" y="0"/>
                  </a:lnTo>
                  <a:lnTo>
                    <a:pt x="1446" y="458"/>
                  </a:lnTo>
                  <a:lnTo>
                    <a:pt x="438" y="458"/>
                  </a:lnTo>
                  <a:lnTo>
                    <a:pt x="438" y="1446"/>
                  </a:lnTo>
                  <a:lnTo>
                    <a:pt x="0" y="1446"/>
                  </a:lnTo>
                  <a:lnTo>
                    <a:pt x="0" y="0"/>
                  </a:lnTo>
                  <a:close/>
                </a:path>
              </a:pathLst>
            </a:custGeom>
            <a:solidFill>
              <a:srgbClr val="A40102"/>
            </a:solidFill>
            <a:ln>
              <a:noFill/>
            </a:ln>
          </p:spPr>
          <p:txBody>
            <a:bodyPr/>
            <a:lstStyle/>
            <a:p>
              <a:pPr marL="0" marR="0" lvl="0" indent="0" algn="l" defTabSz="1188085" rtl="0" eaLnBrk="1" fontAlgn="auto" latinLnBrk="0" hangingPunct="1">
                <a:lnSpc>
                  <a:spcPct val="100000"/>
                </a:lnSpc>
                <a:spcBef>
                  <a:spcPts val="0"/>
                </a:spcBef>
                <a:spcAft>
                  <a:spcPts val="0"/>
                </a:spcAft>
                <a:buClrTx/>
                <a:buSzTx/>
                <a:buFontTx/>
                <a:buNone/>
                <a:defRPr/>
              </a:pPr>
              <a:endParaRPr kumimoji="0" lang="zh-CN" altLang="en-US" sz="2340" b="0" i="0" u="none" strike="noStrike" kern="0" cap="none" spc="0" normalizeH="0" baseline="0" noProof="0">
                <a:ln>
                  <a:noFill/>
                </a:ln>
                <a:solidFill>
                  <a:sysClr val="windowText" lastClr="000000"/>
                </a:solidFill>
                <a:effectLst/>
                <a:uLnTx/>
                <a:uFillTx/>
                <a:latin typeface="思源黑体 CN Normal" panose="020B0400000000000000" pitchFamily="34" charset="-122"/>
                <a:ea typeface="思源黑体 CN Normal" panose="020B0400000000000000" pitchFamily="34" charset="-122"/>
                <a:cs typeface="+mn-cs"/>
                <a:sym typeface="思源黑体 CN Normal" panose="020B0400000000000000" pitchFamily="34" charset="-122"/>
              </a:endParaRPr>
            </a:p>
          </p:txBody>
        </p:sp>
        <p:sp>
          <p:nvSpPr>
            <p:cNvPr id="7" name="Aitds6"/>
            <p:cNvSpPr/>
            <p:nvPr>
              <p:custDataLst>
                <p:tags r:id="rId4"/>
              </p:custDataLst>
            </p:nvPr>
          </p:nvSpPr>
          <p:spPr bwMode="auto">
            <a:xfrm flipH="1" flipV="1">
              <a:off x="10478197" y="3025002"/>
              <a:ext cx="686771" cy="688832"/>
            </a:xfrm>
            <a:custGeom>
              <a:avLst/>
              <a:gdLst>
                <a:gd name="T0" fmla="*/ 0 w 1446"/>
                <a:gd name="T1" fmla="*/ 0 h 1446"/>
                <a:gd name="T2" fmla="*/ 2147483647 w 1446"/>
                <a:gd name="T3" fmla="*/ 0 h 1446"/>
                <a:gd name="T4" fmla="*/ 2147483647 w 1446"/>
                <a:gd name="T5" fmla="*/ 2147483647 h 1446"/>
                <a:gd name="T6" fmla="*/ 2147483647 w 1446"/>
                <a:gd name="T7" fmla="*/ 2147483647 h 1446"/>
                <a:gd name="T8" fmla="*/ 2147483647 w 1446"/>
                <a:gd name="T9" fmla="*/ 2147483647 h 1446"/>
                <a:gd name="T10" fmla="*/ 0 w 1446"/>
                <a:gd name="T11" fmla="*/ 2147483647 h 1446"/>
                <a:gd name="T12" fmla="*/ 0 w 1446"/>
                <a:gd name="T13" fmla="*/ 0 h 144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446" h="1446">
                  <a:moveTo>
                    <a:pt x="0" y="0"/>
                  </a:moveTo>
                  <a:lnTo>
                    <a:pt x="1446" y="0"/>
                  </a:lnTo>
                  <a:lnTo>
                    <a:pt x="1446" y="458"/>
                  </a:lnTo>
                  <a:lnTo>
                    <a:pt x="438" y="458"/>
                  </a:lnTo>
                  <a:lnTo>
                    <a:pt x="438" y="1446"/>
                  </a:lnTo>
                  <a:lnTo>
                    <a:pt x="0" y="1446"/>
                  </a:lnTo>
                  <a:lnTo>
                    <a:pt x="0" y="0"/>
                  </a:lnTo>
                  <a:close/>
                </a:path>
              </a:pathLst>
            </a:custGeom>
            <a:solidFill>
              <a:srgbClr val="A40102"/>
            </a:solidFill>
            <a:ln>
              <a:noFill/>
            </a:ln>
          </p:spPr>
          <p:txBody>
            <a:bodyPr/>
            <a:lstStyle/>
            <a:p>
              <a:pPr marL="0" marR="0" lvl="0" indent="0" algn="l" defTabSz="1188085" rtl="0" eaLnBrk="1" fontAlgn="auto" latinLnBrk="0" hangingPunct="1">
                <a:lnSpc>
                  <a:spcPct val="100000"/>
                </a:lnSpc>
                <a:spcBef>
                  <a:spcPts val="0"/>
                </a:spcBef>
                <a:spcAft>
                  <a:spcPts val="0"/>
                </a:spcAft>
                <a:buClrTx/>
                <a:buSzTx/>
                <a:buFontTx/>
                <a:buNone/>
                <a:defRPr/>
              </a:pPr>
              <a:endParaRPr kumimoji="0" lang="zh-CN" altLang="en-US" sz="2340" b="0" i="0" u="none" strike="noStrike" kern="0" cap="none" spc="0" normalizeH="0" baseline="0" noProof="0">
                <a:ln>
                  <a:noFill/>
                </a:ln>
                <a:solidFill>
                  <a:sysClr val="windowText" lastClr="000000"/>
                </a:solidFill>
                <a:effectLst/>
                <a:uLnTx/>
                <a:uFillTx/>
                <a:latin typeface="思源黑体 CN Normal" panose="020B0400000000000000" pitchFamily="34" charset="-122"/>
                <a:ea typeface="思源黑体 CN Normal" panose="020B0400000000000000" pitchFamily="34" charset="-122"/>
                <a:cs typeface="+mn-cs"/>
                <a:sym typeface="思源黑体 CN Normal" panose="020B0400000000000000" pitchFamily="34" charset="-122"/>
              </a:endParaRPr>
            </a:p>
          </p:txBody>
        </p:sp>
      </p:grpSp>
      <p:sp>
        <p:nvSpPr>
          <p:cNvPr id="9" name="矩形 23"/>
          <p:cNvSpPr>
            <a:spLocks noChangeArrowheads="1"/>
          </p:cNvSpPr>
          <p:nvPr/>
        </p:nvSpPr>
        <p:spPr bwMode="auto">
          <a:xfrm>
            <a:off x="579422" y="1738024"/>
            <a:ext cx="11035391" cy="391883"/>
          </a:xfrm>
          <a:prstGeom prst="rect">
            <a:avLst/>
          </a:prstGeom>
          <a:noFill/>
          <a:ln w="28575">
            <a:noFill/>
            <a:prstDash val="sysDash"/>
            <a:miter lim="800000"/>
          </a:ln>
          <a:extLst>
            <a:ext uri="{909E8E84-426E-40DD-AFC4-6F175D3DCCD1}">
              <a14:hiddenFill xmlns:a14="http://schemas.microsoft.com/office/drawing/2010/main">
                <a:solidFill>
                  <a:srgbClr val="FFFFFF"/>
                </a:solidFill>
              </a14:hiddenFill>
            </a:ext>
          </a:ex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eaLnBrk="0" hangingPunct="0">
              <a:defRPr>
                <a:solidFill>
                  <a:schemeClr val="tx1"/>
                </a:solidFill>
                <a:latin typeface="Arial" panose="020B0604020202020204" pitchFamily="34" charset="0"/>
                <a:ea typeface="宋体" panose="02010600030101010101" pitchFamily="2" charset="-122"/>
              </a:defRPr>
            </a:lvl2pPr>
            <a:lvl3pPr eaLnBrk="0" hangingPunct="0">
              <a:defRPr>
                <a:solidFill>
                  <a:schemeClr val="tx1"/>
                </a:solidFill>
                <a:latin typeface="Arial" panose="020B0604020202020204" pitchFamily="34" charset="0"/>
                <a:ea typeface="宋体" panose="02010600030101010101" pitchFamily="2" charset="-122"/>
              </a:defRPr>
            </a:lvl3pPr>
            <a:lvl4pPr eaLnBrk="0" hangingPunct="0">
              <a:defRPr>
                <a:solidFill>
                  <a:schemeClr val="tx1"/>
                </a:solidFill>
                <a:latin typeface="Arial" panose="020B0604020202020204" pitchFamily="34" charset="0"/>
                <a:ea typeface="宋体" panose="02010600030101010101" pitchFamily="2" charset="-122"/>
              </a:defRPr>
            </a:lvl4pPr>
            <a:lvl5pPr eaLnBrk="0" hangingPunct="0">
              <a:defRPr>
                <a:solidFill>
                  <a:schemeClr val="tx1"/>
                </a:solidFill>
                <a:latin typeface="Arial" panose="020B0604020202020204" pitchFamily="34" charset="0"/>
                <a:ea typeface="宋体" panose="02010600030101010101" pitchFamily="2" charset="-122"/>
              </a:defRPr>
            </a:lvl5pPr>
            <a:lvl6pPr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zh-CN" altLang="en-US" sz="2000" b="1" dirty="0">
                <a:solidFill>
                  <a:srgbClr val="C00000"/>
                </a:solidFill>
                <a:latin typeface="微软雅黑" panose="020B0503020204020204" pitchFamily="34" charset="-122"/>
                <a:ea typeface="微软雅黑" panose="020B0503020204020204" pitchFamily="34" charset="-122"/>
                <a:sym typeface="宋体" panose="02010600030101010101" pitchFamily="2" charset="-122"/>
              </a:rPr>
              <a:t>“德者，本也。”道德之于个人、之于社会，都具有基础性意义，做人做事第一位的是崇德修身。</a:t>
            </a:r>
            <a:endParaRPr lang="zh-CN" altLang="zh-CN" sz="2000" b="1" dirty="0">
              <a:solidFill>
                <a:srgbClr val="C00000"/>
              </a:solidFill>
              <a:latin typeface="微软雅黑" panose="020B0503020204020204" pitchFamily="34" charset="-122"/>
              <a:ea typeface="微软雅黑" panose="020B0503020204020204" pitchFamily="34" charset="-122"/>
              <a:sym typeface="宋体" panose="02010600030101010101" pitchFamily="2" charset="-122"/>
            </a:endParaRPr>
          </a:p>
        </p:txBody>
      </p:sp>
      <p:grpSp>
        <p:nvGrpSpPr>
          <p:cNvPr id="2" name="组合 1"/>
          <p:cNvGrpSpPr/>
          <p:nvPr/>
        </p:nvGrpSpPr>
        <p:grpSpPr>
          <a:xfrm>
            <a:off x="705776" y="2375193"/>
            <a:ext cx="10780448" cy="998266"/>
            <a:chOff x="736863" y="2487477"/>
            <a:chExt cx="10780448" cy="998266"/>
          </a:xfrm>
        </p:grpSpPr>
        <p:grpSp>
          <p:nvGrpSpPr>
            <p:cNvPr id="16" name="组合 15"/>
            <p:cNvGrpSpPr/>
            <p:nvPr/>
          </p:nvGrpSpPr>
          <p:grpSpPr>
            <a:xfrm>
              <a:off x="736863" y="2487477"/>
              <a:ext cx="10780448" cy="998266"/>
              <a:chOff x="3380133" y="1498846"/>
              <a:chExt cx="10780448" cy="998266"/>
            </a:xfrm>
            <a:solidFill>
              <a:srgbClr val="C2000A"/>
            </a:solidFill>
          </p:grpSpPr>
          <p:sp>
            <p:nvSpPr>
              <p:cNvPr id="17" name="椭圆 16"/>
              <p:cNvSpPr/>
              <p:nvPr/>
            </p:nvSpPr>
            <p:spPr>
              <a:xfrm>
                <a:off x="3380133" y="1664194"/>
                <a:ext cx="480786" cy="480786"/>
              </a:xfrm>
              <a:prstGeom prst="ellipse">
                <a:avLst/>
              </a:prstGeom>
              <a:grpFill/>
              <a:ln w="7620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2400" b="0" i="0" u="none" strike="noStrike" kern="0" cap="none" spc="0" normalizeH="0" baseline="0" noProof="0" dirty="0" smtClean="0">
                    <a:ln>
                      <a:noFill/>
                    </a:ln>
                    <a:solidFill>
                      <a:schemeClr val="bg1"/>
                    </a:solidFill>
                    <a:effectLst/>
                    <a:uLnTx/>
                    <a:uFillTx/>
                    <a:cs typeface="+mn-ea"/>
                    <a:sym typeface="+mn-lt"/>
                  </a:rPr>
                  <a:t>7</a:t>
                </a:r>
                <a:endParaRPr kumimoji="0" lang="en-US" sz="2400" b="0" i="0" u="none" strike="noStrike" kern="0" cap="none" spc="0" normalizeH="0" baseline="0" noProof="0" dirty="0">
                  <a:ln>
                    <a:noFill/>
                  </a:ln>
                  <a:solidFill>
                    <a:schemeClr val="bg1"/>
                  </a:solidFill>
                  <a:effectLst/>
                  <a:uLnTx/>
                  <a:uFillTx/>
                  <a:cs typeface="+mn-ea"/>
                  <a:sym typeface="+mn-lt"/>
                </a:endParaRPr>
              </a:p>
            </p:txBody>
          </p:sp>
          <p:grpSp>
            <p:nvGrpSpPr>
              <p:cNvPr id="18" name="组合 17"/>
              <p:cNvGrpSpPr/>
              <p:nvPr/>
            </p:nvGrpSpPr>
            <p:grpSpPr>
              <a:xfrm>
                <a:off x="4006722" y="1498846"/>
                <a:ext cx="10153859" cy="998266"/>
                <a:chOff x="1163638" y="2561494"/>
                <a:chExt cx="10153859" cy="1092619"/>
              </a:xfrm>
              <a:grpFill/>
              <a:effectLst>
                <a:outerShdw blurRad="190500" dist="127000" dir="2700000" algn="tl" rotWithShape="0">
                  <a:prstClr val="black">
                    <a:alpha val="30000"/>
                  </a:prstClr>
                </a:outerShdw>
              </a:effectLst>
            </p:grpSpPr>
            <p:sp>
              <p:nvSpPr>
                <p:cNvPr id="20" name="矩形 19"/>
                <p:cNvSpPr/>
                <p:nvPr/>
              </p:nvSpPr>
              <p:spPr>
                <a:xfrm>
                  <a:off x="1163638" y="2561494"/>
                  <a:ext cx="10153859" cy="1092619"/>
                </a:xfrm>
                <a:prstGeom prst="rect">
                  <a:avLst/>
                </a:prstGeom>
                <a:noFill/>
                <a:ln w="12700" cap="flat" cmpd="sng" algn="ctr">
                  <a:solidFill>
                    <a:srgbClr val="C2000A"/>
                  </a:solidFill>
                  <a:prstDash val="solid"/>
                  <a:miter lim="800000"/>
                </a:ln>
                <a:effectLst/>
              </p:spPr>
              <p:txBody>
                <a:bodyPr lIns="180000"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3600" b="0" i="0" u="none" strike="noStrike" kern="0" cap="none" spc="0" normalizeH="0" baseline="0" noProof="0" dirty="0">
                    <a:ln>
                      <a:noFill/>
                    </a:ln>
                    <a:solidFill>
                      <a:schemeClr val="tx1">
                        <a:lumMod val="85000"/>
                        <a:lumOff val="15000"/>
                      </a:schemeClr>
                    </a:solidFill>
                    <a:effectLst/>
                    <a:uLnTx/>
                    <a:uFillTx/>
                    <a:cs typeface="+mn-ea"/>
                    <a:sym typeface="+mn-lt"/>
                  </a:endParaRPr>
                </a:p>
              </p:txBody>
            </p:sp>
            <p:sp>
              <p:nvSpPr>
                <p:cNvPr id="21" name="矩形 20"/>
                <p:cNvSpPr/>
                <p:nvPr/>
              </p:nvSpPr>
              <p:spPr>
                <a:xfrm>
                  <a:off x="1163638" y="2849237"/>
                  <a:ext cx="54000" cy="231658"/>
                </a:xfrm>
                <a:prstGeom prst="rect">
                  <a:avLst/>
                </a:prstGeom>
                <a:grp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600" b="0" i="0" u="none" strike="noStrike" kern="0" cap="none" spc="0" normalizeH="0" baseline="0" noProof="0" dirty="0">
                    <a:ln>
                      <a:noFill/>
                    </a:ln>
                    <a:solidFill>
                      <a:schemeClr val="tx1">
                        <a:lumMod val="85000"/>
                        <a:lumOff val="15000"/>
                      </a:schemeClr>
                    </a:solidFill>
                    <a:effectLst/>
                    <a:uLnTx/>
                    <a:uFillTx/>
                    <a:cs typeface="+mn-ea"/>
                    <a:sym typeface="+mn-lt"/>
                  </a:endParaRPr>
                </a:p>
              </p:txBody>
            </p:sp>
          </p:grpSp>
          <p:sp>
            <p:nvSpPr>
              <p:cNvPr id="19" name="矩形 18"/>
              <p:cNvSpPr/>
              <p:nvPr/>
            </p:nvSpPr>
            <p:spPr>
              <a:xfrm>
                <a:off x="4006722" y="1664194"/>
                <a:ext cx="54000" cy="48078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schemeClr val="tx1">
                      <a:lumMod val="85000"/>
                      <a:lumOff val="15000"/>
                    </a:schemeClr>
                  </a:solidFill>
                  <a:effectLst/>
                  <a:uLnTx/>
                  <a:uFillTx/>
                  <a:cs typeface="+mn-ea"/>
                  <a:sym typeface="+mn-lt"/>
                </a:endParaRPr>
              </a:p>
            </p:txBody>
          </p:sp>
        </p:grpSp>
        <p:sp>
          <p:nvSpPr>
            <p:cNvPr id="22" name="矩形 21"/>
            <p:cNvSpPr/>
            <p:nvPr/>
          </p:nvSpPr>
          <p:spPr>
            <a:xfrm>
              <a:off x="1487431" y="2555149"/>
              <a:ext cx="10029880" cy="830997"/>
            </a:xfrm>
            <a:prstGeom prst="rect">
              <a:avLst/>
            </a:prstGeom>
            <a:noFill/>
            <a:ln>
              <a:noFill/>
            </a:ln>
          </p:spPr>
          <p:txBody>
            <a:bodyPr wrap="square">
              <a:spAutoFit/>
            </a:bodyPr>
            <a:lstStyle/>
            <a:p>
              <a:pPr algn="just">
                <a:buNone/>
              </a:pPr>
              <a:r>
                <a:rPr lang="zh-CN" altLang="en-US" sz="1600" dirty="0">
                  <a:solidFill>
                    <a:srgbClr val="333333"/>
                  </a:solidFill>
                  <a:latin typeface="微软雅黑" panose="020B0503020204020204" pitchFamily="34" charset="-122"/>
                  <a:ea typeface="微软雅黑" panose="020B0503020204020204" pitchFamily="34" charset="-122"/>
                  <a:cs typeface="+mn-ea"/>
                  <a:sym typeface="+mn-lt"/>
                </a:rPr>
                <a:t>“用社会主义核心价值观教育学生，引导他们扣好人生的第一粒扣子，是高校思想政治工作的使命所在。我们强调学校教育、育人为本，德智体美、德育为先，就是说高校要成为锻造优秀青年的大熔炉。”</a:t>
              </a:r>
              <a:r>
                <a:rPr lang="en-US" altLang="zh-CN" sz="1600" dirty="0">
                  <a:solidFill>
                    <a:srgbClr val="333333"/>
                  </a:solidFill>
                  <a:latin typeface="微软雅黑" panose="020B0503020204020204" pitchFamily="34" charset="-122"/>
                  <a:ea typeface="微软雅黑" panose="020B0503020204020204" pitchFamily="34" charset="-122"/>
                  <a:cs typeface="+mn-ea"/>
                  <a:sym typeface="+mn-lt"/>
                </a:rPr>
                <a:t>2016</a:t>
              </a:r>
              <a:r>
                <a:rPr lang="zh-CN" altLang="en-US" sz="1600" dirty="0">
                  <a:solidFill>
                    <a:srgbClr val="333333"/>
                  </a:solidFill>
                  <a:latin typeface="微软雅黑" panose="020B0503020204020204" pitchFamily="34" charset="-122"/>
                  <a:ea typeface="微软雅黑" panose="020B0503020204020204" pitchFamily="34" charset="-122"/>
                  <a:cs typeface="+mn-ea"/>
                  <a:sym typeface="+mn-lt"/>
                </a:rPr>
                <a:t>年</a:t>
              </a:r>
              <a:r>
                <a:rPr lang="en-US" altLang="zh-CN" sz="1600" dirty="0">
                  <a:solidFill>
                    <a:srgbClr val="333333"/>
                  </a:solidFill>
                  <a:latin typeface="微软雅黑" panose="020B0503020204020204" pitchFamily="34" charset="-122"/>
                  <a:ea typeface="微软雅黑" panose="020B0503020204020204" pitchFamily="34" charset="-122"/>
                  <a:cs typeface="+mn-ea"/>
                  <a:sym typeface="+mn-lt"/>
                </a:rPr>
                <a:t>12</a:t>
              </a:r>
              <a:r>
                <a:rPr lang="zh-CN" altLang="en-US" sz="1600" dirty="0">
                  <a:solidFill>
                    <a:srgbClr val="333333"/>
                  </a:solidFill>
                  <a:latin typeface="微软雅黑" panose="020B0503020204020204" pitchFamily="34" charset="-122"/>
                  <a:ea typeface="微软雅黑" panose="020B0503020204020204" pitchFamily="34" charset="-122"/>
                  <a:cs typeface="+mn-ea"/>
                  <a:sym typeface="+mn-lt"/>
                </a:rPr>
                <a:t>月</a:t>
              </a:r>
              <a:r>
                <a:rPr lang="en-US" altLang="zh-CN" sz="1600" dirty="0">
                  <a:solidFill>
                    <a:srgbClr val="333333"/>
                  </a:solidFill>
                  <a:latin typeface="微软雅黑" panose="020B0503020204020204" pitchFamily="34" charset="-122"/>
                  <a:ea typeface="微软雅黑" panose="020B0503020204020204" pitchFamily="34" charset="-122"/>
                  <a:cs typeface="+mn-ea"/>
                  <a:sym typeface="+mn-lt"/>
                </a:rPr>
                <a:t>7</a:t>
              </a:r>
              <a:r>
                <a:rPr lang="zh-CN" altLang="en-US" sz="1600" dirty="0">
                  <a:solidFill>
                    <a:srgbClr val="333333"/>
                  </a:solidFill>
                  <a:latin typeface="微软雅黑" panose="020B0503020204020204" pitchFamily="34" charset="-122"/>
                  <a:ea typeface="微软雅黑" panose="020B0503020204020204" pitchFamily="34" charset="-122"/>
                  <a:cs typeface="+mn-ea"/>
                  <a:sym typeface="+mn-lt"/>
                </a:rPr>
                <a:t>日，习近平总书记在全国高校思想政治工作会议上指出。</a:t>
              </a:r>
              <a:endParaRPr lang="zh-CN" altLang="en-US" sz="1600" dirty="0">
                <a:solidFill>
                  <a:srgbClr val="333333"/>
                </a:solidFill>
                <a:latin typeface="微软雅黑" panose="020B0503020204020204" pitchFamily="34" charset="-122"/>
                <a:ea typeface="微软雅黑" panose="020B0503020204020204" pitchFamily="34" charset="-122"/>
                <a:cs typeface="+mn-ea"/>
                <a:sym typeface="+mn-lt"/>
              </a:endParaRPr>
            </a:p>
          </p:txBody>
        </p:sp>
      </p:grpSp>
      <p:grpSp>
        <p:nvGrpSpPr>
          <p:cNvPr id="38" name="组合 37"/>
          <p:cNvGrpSpPr/>
          <p:nvPr/>
        </p:nvGrpSpPr>
        <p:grpSpPr>
          <a:xfrm>
            <a:off x="705776" y="3701536"/>
            <a:ext cx="10780448" cy="1131262"/>
            <a:chOff x="736863" y="2487478"/>
            <a:chExt cx="10780448" cy="1131262"/>
          </a:xfrm>
        </p:grpSpPr>
        <p:grpSp>
          <p:nvGrpSpPr>
            <p:cNvPr id="39" name="组合 38"/>
            <p:cNvGrpSpPr/>
            <p:nvPr/>
          </p:nvGrpSpPr>
          <p:grpSpPr>
            <a:xfrm>
              <a:off x="736863" y="2487478"/>
              <a:ext cx="10780448" cy="1131262"/>
              <a:chOff x="3380133" y="1498847"/>
              <a:chExt cx="10780448" cy="1131262"/>
            </a:xfrm>
            <a:solidFill>
              <a:srgbClr val="C2000A"/>
            </a:solidFill>
          </p:grpSpPr>
          <p:sp>
            <p:nvSpPr>
              <p:cNvPr id="41" name="椭圆 40"/>
              <p:cNvSpPr/>
              <p:nvPr/>
            </p:nvSpPr>
            <p:spPr>
              <a:xfrm>
                <a:off x="3380133" y="1664194"/>
                <a:ext cx="480786" cy="480786"/>
              </a:xfrm>
              <a:prstGeom prst="ellipse">
                <a:avLst/>
              </a:prstGeom>
              <a:grpFill/>
              <a:ln w="7620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2400" b="0" i="0" u="none" strike="noStrike" kern="0" cap="none" spc="0" normalizeH="0" baseline="0" noProof="0" dirty="0" smtClean="0">
                    <a:ln>
                      <a:noFill/>
                    </a:ln>
                    <a:solidFill>
                      <a:schemeClr val="bg1"/>
                    </a:solidFill>
                    <a:effectLst/>
                    <a:uLnTx/>
                    <a:uFillTx/>
                    <a:cs typeface="+mn-ea"/>
                    <a:sym typeface="+mn-lt"/>
                  </a:rPr>
                  <a:t>8</a:t>
                </a:r>
                <a:endParaRPr kumimoji="0" lang="en-US" sz="2400" b="0" i="0" u="none" strike="noStrike" kern="0" cap="none" spc="0" normalizeH="0" baseline="0" noProof="0" dirty="0">
                  <a:ln>
                    <a:noFill/>
                  </a:ln>
                  <a:solidFill>
                    <a:schemeClr val="bg1"/>
                  </a:solidFill>
                  <a:effectLst/>
                  <a:uLnTx/>
                  <a:uFillTx/>
                  <a:cs typeface="+mn-ea"/>
                  <a:sym typeface="+mn-lt"/>
                </a:endParaRPr>
              </a:p>
            </p:txBody>
          </p:sp>
          <p:grpSp>
            <p:nvGrpSpPr>
              <p:cNvPr id="42" name="组合 41"/>
              <p:cNvGrpSpPr/>
              <p:nvPr/>
            </p:nvGrpSpPr>
            <p:grpSpPr>
              <a:xfrm>
                <a:off x="4006722" y="1498847"/>
                <a:ext cx="10153859" cy="1131262"/>
                <a:chOff x="1163638" y="2561493"/>
                <a:chExt cx="10153859" cy="1238184"/>
              </a:xfrm>
              <a:grpFill/>
              <a:effectLst>
                <a:outerShdw blurRad="190500" dist="127000" dir="2700000" algn="tl" rotWithShape="0">
                  <a:prstClr val="black">
                    <a:alpha val="30000"/>
                  </a:prstClr>
                </a:outerShdw>
              </a:effectLst>
            </p:grpSpPr>
            <p:sp>
              <p:nvSpPr>
                <p:cNvPr id="44" name="矩形 43"/>
                <p:cNvSpPr/>
                <p:nvPr/>
              </p:nvSpPr>
              <p:spPr>
                <a:xfrm>
                  <a:off x="1163638" y="2561493"/>
                  <a:ext cx="10153859" cy="1238184"/>
                </a:xfrm>
                <a:prstGeom prst="rect">
                  <a:avLst/>
                </a:prstGeom>
                <a:noFill/>
                <a:ln w="12700" cap="flat" cmpd="sng" algn="ctr">
                  <a:solidFill>
                    <a:srgbClr val="C2000A"/>
                  </a:solidFill>
                  <a:prstDash val="solid"/>
                  <a:miter lim="800000"/>
                </a:ln>
                <a:effectLst/>
              </p:spPr>
              <p:txBody>
                <a:bodyPr lIns="180000"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3600" b="0" i="0" u="none" strike="noStrike" kern="0" cap="none" spc="0" normalizeH="0" baseline="0" noProof="0" dirty="0">
                    <a:ln>
                      <a:noFill/>
                    </a:ln>
                    <a:solidFill>
                      <a:schemeClr val="tx1">
                        <a:lumMod val="85000"/>
                        <a:lumOff val="15000"/>
                      </a:schemeClr>
                    </a:solidFill>
                    <a:effectLst/>
                    <a:uLnTx/>
                    <a:uFillTx/>
                    <a:cs typeface="+mn-ea"/>
                    <a:sym typeface="+mn-lt"/>
                  </a:endParaRPr>
                </a:p>
              </p:txBody>
            </p:sp>
            <p:sp>
              <p:nvSpPr>
                <p:cNvPr id="45" name="矩形 44"/>
                <p:cNvSpPr/>
                <p:nvPr/>
              </p:nvSpPr>
              <p:spPr>
                <a:xfrm>
                  <a:off x="1163638" y="2849237"/>
                  <a:ext cx="54000" cy="231658"/>
                </a:xfrm>
                <a:prstGeom prst="rect">
                  <a:avLst/>
                </a:prstGeom>
                <a:grp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600" b="0" i="0" u="none" strike="noStrike" kern="0" cap="none" spc="0" normalizeH="0" baseline="0" noProof="0" dirty="0">
                    <a:ln>
                      <a:noFill/>
                    </a:ln>
                    <a:solidFill>
                      <a:schemeClr val="tx1">
                        <a:lumMod val="85000"/>
                        <a:lumOff val="15000"/>
                      </a:schemeClr>
                    </a:solidFill>
                    <a:effectLst/>
                    <a:uLnTx/>
                    <a:uFillTx/>
                    <a:cs typeface="+mn-ea"/>
                    <a:sym typeface="+mn-lt"/>
                  </a:endParaRPr>
                </a:p>
              </p:txBody>
            </p:sp>
          </p:grpSp>
          <p:sp>
            <p:nvSpPr>
              <p:cNvPr id="43" name="矩形 42"/>
              <p:cNvSpPr/>
              <p:nvPr/>
            </p:nvSpPr>
            <p:spPr>
              <a:xfrm>
                <a:off x="4006722" y="1664194"/>
                <a:ext cx="54000" cy="48078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schemeClr val="tx1">
                      <a:lumMod val="85000"/>
                      <a:lumOff val="15000"/>
                    </a:schemeClr>
                  </a:solidFill>
                  <a:effectLst/>
                  <a:uLnTx/>
                  <a:uFillTx/>
                  <a:cs typeface="+mn-ea"/>
                  <a:sym typeface="+mn-lt"/>
                </a:endParaRPr>
              </a:p>
            </p:txBody>
          </p:sp>
        </p:grpSp>
        <p:sp>
          <p:nvSpPr>
            <p:cNvPr id="40" name="矩形 39"/>
            <p:cNvSpPr/>
            <p:nvPr/>
          </p:nvSpPr>
          <p:spPr>
            <a:xfrm>
              <a:off x="1487431" y="2527990"/>
              <a:ext cx="10029880" cy="1077218"/>
            </a:xfrm>
            <a:prstGeom prst="rect">
              <a:avLst/>
            </a:prstGeom>
            <a:noFill/>
            <a:ln>
              <a:noFill/>
            </a:ln>
          </p:spPr>
          <p:txBody>
            <a:bodyPr wrap="square">
              <a:spAutoFit/>
            </a:bodyPr>
            <a:lstStyle/>
            <a:p>
              <a:pPr algn="just">
                <a:buNone/>
              </a:pPr>
              <a:r>
                <a:rPr lang="en-US" altLang="zh-CN" sz="1600" dirty="0">
                  <a:solidFill>
                    <a:srgbClr val="333333"/>
                  </a:solidFill>
                  <a:latin typeface="微软雅黑" panose="020B0503020204020204" pitchFamily="34" charset="-122"/>
                  <a:ea typeface="微软雅黑" panose="020B0503020204020204" pitchFamily="34" charset="-122"/>
                  <a:cs typeface="+mn-ea"/>
                  <a:sym typeface="+mn-lt"/>
                </a:rPr>
                <a:t>2019</a:t>
              </a:r>
              <a:r>
                <a:rPr lang="zh-CN" altLang="en-US" sz="1600" dirty="0">
                  <a:solidFill>
                    <a:srgbClr val="333333"/>
                  </a:solidFill>
                  <a:latin typeface="微软雅黑" panose="020B0503020204020204" pitchFamily="34" charset="-122"/>
                  <a:ea typeface="微软雅黑" panose="020B0503020204020204" pitchFamily="34" charset="-122"/>
                  <a:cs typeface="+mn-ea"/>
                  <a:sym typeface="+mn-lt"/>
                </a:rPr>
                <a:t>年</a:t>
              </a:r>
              <a:r>
                <a:rPr lang="en-US" altLang="zh-CN" sz="1600" dirty="0">
                  <a:solidFill>
                    <a:srgbClr val="333333"/>
                  </a:solidFill>
                  <a:latin typeface="微软雅黑" panose="020B0503020204020204" pitchFamily="34" charset="-122"/>
                  <a:ea typeface="微软雅黑" panose="020B0503020204020204" pitchFamily="34" charset="-122"/>
                  <a:cs typeface="+mn-ea"/>
                  <a:sym typeface="+mn-lt"/>
                </a:rPr>
                <a:t>3</a:t>
              </a:r>
              <a:r>
                <a:rPr lang="zh-CN" altLang="en-US" sz="1600" dirty="0">
                  <a:solidFill>
                    <a:srgbClr val="333333"/>
                  </a:solidFill>
                  <a:latin typeface="微软雅黑" panose="020B0503020204020204" pitchFamily="34" charset="-122"/>
                  <a:ea typeface="微软雅黑" panose="020B0503020204020204" pitchFamily="34" charset="-122"/>
                  <a:cs typeface="+mn-ea"/>
                  <a:sym typeface="+mn-lt"/>
                </a:rPr>
                <a:t>月</a:t>
              </a:r>
              <a:r>
                <a:rPr lang="en-US" altLang="zh-CN" sz="1600" dirty="0">
                  <a:solidFill>
                    <a:srgbClr val="333333"/>
                  </a:solidFill>
                  <a:latin typeface="微软雅黑" panose="020B0503020204020204" pitchFamily="34" charset="-122"/>
                  <a:ea typeface="微软雅黑" panose="020B0503020204020204" pitchFamily="34" charset="-122"/>
                  <a:cs typeface="+mn-ea"/>
                  <a:sym typeface="+mn-lt"/>
                </a:rPr>
                <a:t>18</a:t>
              </a:r>
              <a:r>
                <a:rPr lang="zh-CN" altLang="en-US" sz="1600" dirty="0">
                  <a:solidFill>
                    <a:srgbClr val="333333"/>
                  </a:solidFill>
                  <a:latin typeface="微软雅黑" panose="020B0503020204020204" pitchFamily="34" charset="-122"/>
                  <a:ea typeface="微软雅黑" panose="020B0503020204020204" pitchFamily="34" charset="-122"/>
                  <a:cs typeface="+mn-ea"/>
                  <a:sym typeface="+mn-lt"/>
                </a:rPr>
                <a:t>日，习近平总书记主持召开学校思想政治理论课教师座谈会时强调：“我们办中国特色社会主义教育，就是要理直气壮开好思政课，用新时代中国特色社会主义思想铸魂育人，引导学生增强中国特色社会主义道路自信、理论自信、制度自信、文化自信，厚植爱国主义情怀，把爱国情、强国志、报国行自觉融入坚持和发展中国特色社会主义事业、建设社会主义现代化强国、实现中华民族伟大复兴的奋斗之中。”</a:t>
              </a:r>
              <a:endParaRPr lang="zh-CN" altLang="en-US" sz="1600" dirty="0">
                <a:solidFill>
                  <a:srgbClr val="333333"/>
                </a:solidFill>
                <a:latin typeface="微软雅黑" panose="020B0503020204020204" pitchFamily="34" charset="-122"/>
                <a:ea typeface="微软雅黑" panose="020B0503020204020204" pitchFamily="34" charset="-122"/>
                <a:cs typeface="+mn-ea"/>
                <a:sym typeface="+mn-lt"/>
              </a:endParaRPr>
            </a:p>
          </p:txBody>
        </p:sp>
      </p:grpSp>
      <p:grpSp>
        <p:nvGrpSpPr>
          <p:cNvPr id="46" name="组合 45"/>
          <p:cNvGrpSpPr/>
          <p:nvPr/>
        </p:nvGrpSpPr>
        <p:grpSpPr>
          <a:xfrm>
            <a:off x="705776" y="5225101"/>
            <a:ext cx="10780448" cy="1211912"/>
            <a:chOff x="736863" y="2591359"/>
            <a:chExt cx="10780448" cy="1211912"/>
          </a:xfrm>
        </p:grpSpPr>
        <p:grpSp>
          <p:nvGrpSpPr>
            <p:cNvPr id="47" name="组合 46"/>
            <p:cNvGrpSpPr/>
            <p:nvPr/>
          </p:nvGrpSpPr>
          <p:grpSpPr>
            <a:xfrm>
              <a:off x="736863" y="2591359"/>
              <a:ext cx="10780448" cy="1211912"/>
              <a:chOff x="3380133" y="1602728"/>
              <a:chExt cx="10780448" cy="1211912"/>
            </a:xfrm>
            <a:solidFill>
              <a:srgbClr val="C2000A"/>
            </a:solidFill>
          </p:grpSpPr>
          <p:sp>
            <p:nvSpPr>
              <p:cNvPr id="49" name="椭圆 48"/>
              <p:cNvSpPr/>
              <p:nvPr/>
            </p:nvSpPr>
            <p:spPr>
              <a:xfrm>
                <a:off x="3380133" y="1664194"/>
                <a:ext cx="480786" cy="480786"/>
              </a:xfrm>
              <a:prstGeom prst="ellipse">
                <a:avLst/>
              </a:prstGeom>
              <a:grpFill/>
              <a:ln w="7620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2400" b="0" i="0" u="none" strike="noStrike" kern="0" cap="none" spc="0" normalizeH="0" baseline="0" noProof="0" dirty="0" smtClean="0">
                    <a:ln>
                      <a:noFill/>
                    </a:ln>
                    <a:solidFill>
                      <a:schemeClr val="bg1"/>
                    </a:solidFill>
                    <a:effectLst/>
                    <a:uLnTx/>
                    <a:uFillTx/>
                    <a:cs typeface="+mn-ea"/>
                    <a:sym typeface="+mn-lt"/>
                  </a:rPr>
                  <a:t>9</a:t>
                </a:r>
                <a:endParaRPr kumimoji="0" lang="en-US" sz="2400" b="0" i="0" u="none" strike="noStrike" kern="0" cap="none" spc="0" normalizeH="0" baseline="0" noProof="0" dirty="0">
                  <a:ln>
                    <a:noFill/>
                  </a:ln>
                  <a:solidFill>
                    <a:schemeClr val="bg1"/>
                  </a:solidFill>
                  <a:effectLst/>
                  <a:uLnTx/>
                  <a:uFillTx/>
                  <a:cs typeface="+mn-ea"/>
                  <a:sym typeface="+mn-lt"/>
                </a:endParaRPr>
              </a:p>
            </p:txBody>
          </p:sp>
          <p:grpSp>
            <p:nvGrpSpPr>
              <p:cNvPr id="50" name="组合 49"/>
              <p:cNvGrpSpPr/>
              <p:nvPr/>
            </p:nvGrpSpPr>
            <p:grpSpPr>
              <a:xfrm>
                <a:off x="4006722" y="1602728"/>
                <a:ext cx="10153859" cy="1211912"/>
                <a:chOff x="1163638" y="2675193"/>
                <a:chExt cx="10153859" cy="1326457"/>
              </a:xfrm>
              <a:grpFill/>
              <a:effectLst>
                <a:outerShdw blurRad="190500" dist="127000" dir="2700000" algn="tl" rotWithShape="0">
                  <a:prstClr val="black">
                    <a:alpha val="30000"/>
                  </a:prstClr>
                </a:outerShdw>
              </a:effectLst>
            </p:grpSpPr>
            <p:sp>
              <p:nvSpPr>
                <p:cNvPr id="52" name="矩形 51"/>
                <p:cNvSpPr/>
                <p:nvPr/>
              </p:nvSpPr>
              <p:spPr>
                <a:xfrm>
                  <a:off x="1163638" y="2675193"/>
                  <a:ext cx="10153859" cy="1326457"/>
                </a:xfrm>
                <a:prstGeom prst="rect">
                  <a:avLst/>
                </a:prstGeom>
                <a:noFill/>
                <a:ln w="12700" cap="flat" cmpd="sng" algn="ctr">
                  <a:solidFill>
                    <a:srgbClr val="C2000A"/>
                  </a:solidFill>
                  <a:prstDash val="solid"/>
                  <a:miter lim="800000"/>
                </a:ln>
                <a:effectLst/>
              </p:spPr>
              <p:txBody>
                <a:bodyPr lIns="180000"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3600" b="0" i="0" u="none" strike="noStrike" kern="0" cap="none" spc="0" normalizeH="0" baseline="0" noProof="0" dirty="0">
                    <a:ln>
                      <a:noFill/>
                    </a:ln>
                    <a:solidFill>
                      <a:schemeClr val="tx1">
                        <a:lumMod val="85000"/>
                        <a:lumOff val="15000"/>
                      </a:schemeClr>
                    </a:solidFill>
                    <a:effectLst/>
                    <a:uLnTx/>
                    <a:uFillTx/>
                    <a:cs typeface="+mn-ea"/>
                    <a:sym typeface="+mn-lt"/>
                  </a:endParaRPr>
                </a:p>
              </p:txBody>
            </p:sp>
            <p:sp>
              <p:nvSpPr>
                <p:cNvPr id="53" name="矩形 52"/>
                <p:cNvSpPr/>
                <p:nvPr/>
              </p:nvSpPr>
              <p:spPr>
                <a:xfrm>
                  <a:off x="1163638" y="2849237"/>
                  <a:ext cx="54000" cy="231658"/>
                </a:xfrm>
                <a:prstGeom prst="rect">
                  <a:avLst/>
                </a:prstGeom>
                <a:grp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600" b="0" i="0" u="none" strike="noStrike" kern="0" cap="none" spc="0" normalizeH="0" baseline="0" noProof="0" dirty="0">
                    <a:ln>
                      <a:noFill/>
                    </a:ln>
                    <a:solidFill>
                      <a:schemeClr val="tx1">
                        <a:lumMod val="85000"/>
                        <a:lumOff val="15000"/>
                      </a:schemeClr>
                    </a:solidFill>
                    <a:effectLst/>
                    <a:uLnTx/>
                    <a:uFillTx/>
                    <a:cs typeface="+mn-ea"/>
                    <a:sym typeface="+mn-lt"/>
                  </a:endParaRPr>
                </a:p>
              </p:txBody>
            </p:sp>
          </p:grpSp>
          <p:sp>
            <p:nvSpPr>
              <p:cNvPr id="51" name="矩形 50"/>
              <p:cNvSpPr/>
              <p:nvPr/>
            </p:nvSpPr>
            <p:spPr>
              <a:xfrm>
                <a:off x="4006722" y="1664194"/>
                <a:ext cx="54000" cy="48078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schemeClr val="tx1">
                      <a:lumMod val="85000"/>
                      <a:lumOff val="15000"/>
                    </a:schemeClr>
                  </a:solidFill>
                  <a:effectLst/>
                  <a:uLnTx/>
                  <a:uFillTx/>
                  <a:cs typeface="+mn-ea"/>
                  <a:sym typeface="+mn-lt"/>
                </a:endParaRPr>
              </a:p>
            </p:txBody>
          </p:sp>
        </p:grpSp>
        <p:sp>
          <p:nvSpPr>
            <p:cNvPr id="48" name="矩形 47"/>
            <p:cNvSpPr/>
            <p:nvPr/>
          </p:nvSpPr>
          <p:spPr>
            <a:xfrm>
              <a:off x="1487431" y="2654741"/>
              <a:ext cx="10029880" cy="1077218"/>
            </a:xfrm>
            <a:prstGeom prst="rect">
              <a:avLst/>
            </a:prstGeom>
            <a:noFill/>
            <a:ln>
              <a:noFill/>
            </a:ln>
          </p:spPr>
          <p:txBody>
            <a:bodyPr wrap="square">
              <a:spAutoFit/>
            </a:bodyPr>
            <a:lstStyle/>
            <a:p>
              <a:pPr algn="just">
                <a:buNone/>
              </a:pPr>
              <a:r>
                <a:rPr lang="en-US" altLang="zh-CN" sz="1600" dirty="0">
                  <a:solidFill>
                    <a:srgbClr val="333333"/>
                  </a:solidFill>
                  <a:latin typeface="微软雅黑" panose="020B0503020204020204" pitchFamily="34" charset="-122"/>
                  <a:ea typeface="微软雅黑" panose="020B0503020204020204" pitchFamily="34" charset="-122"/>
                  <a:cs typeface="+mn-ea"/>
                  <a:sym typeface="+mn-lt"/>
                </a:rPr>
                <a:t>2020</a:t>
              </a:r>
              <a:r>
                <a:rPr lang="zh-CN" altLang="en-US" sz="1600" dirty="0">
                  <a:solidFill>
                    <a:srgbClr val="333333"/>
                  </a:solidFill>
                  <a:latin typeface="微软雅黑" panose="020B0503020204020204" pitchFamily="34" charset="-122"/>
                  <a:ea typeface="微软雅黑" panose="020B0503020204020204" pitchFamily="34" charset="-122"/>
                  <a:cs typeface="+mn-ea"/>
                  <a:sym typeface="+mn-lt"/>
                </a:rPr>
                <a:t>年</a:t>
              </a:r>
              <a:r>
                <a:rPr lang="en-US" altLang="zh-CN" sz="1600" dirty="0">
                  <a:solidFill>
                    <a:srgbClr val="333333"/>
                  </a:solidFill>
                  <a:latin typeface="微软雅黑" panose="020B0503020204020204" pitchFamily="34" charset="-122"/>
                  <a:ea typeface="微软雅黑" panose="020B0503020204020204" pitchFamily="34" charset="-122"/>
                  <a:cs typeface="+mn-ea"/>
                  <a:sym typeface="+mn-lt"/>
                </a:rPr>
                <a:t>9</a:t>
              </a:r>
              <a:r>
                <a:rPr lang="zh-CN" altLang="en-US" sz="1600" dirty="0">
                  <a:solidFill>
                    <a:srgbClr val="333333"/>
                  </a:solidFill>
                  <a:latin typeface="微软雅黑" panose="020B0503020204020204" pitchFamily="34" charset="-122"/>
                  <a:ea typeface="微软雅黑" panose="020B0503020204020204" pitchFamily="34" charset="-122"/>
                  <a:cs typeface="+mn-ea"/>
                  <a:sym typeface="+mn-lt"/>
                </a:rPr>
                <a:t>月</a:t>
              </a:r>
              <a:r>
                <a:rPr lang="en-US" altLang="zh-CN" sz="1600" dirty="0">
                  <a:solidFill>
                    <a:srgbClr val="333333"/>
                  </a:solidFill>
                  <a:latin typeface="微软雅黑" panose="020B0503020204020204" pitchFamily="34" charset="-122"/>
                  <a:ea typeface="微软雅黑" panose="020B0503020204020204" pitchFamily="34" charset="-122"/>
                  <a:cs typeface="+mn-ea"/>
                  <a:sym typeface="+mn-lt"/>
                </a:rPr>
                <a:t>17</a:t>
              </a:r>
              <a:r>
                <a:rPr lang="zh-CN" altLang="en-US" sz="1600" dirty="0">
                  <a:solidFill>
                    <a:srgbClr val="333333"/>
                  </a:solidFill>
                  <a:latin typeface="微软雅黑" panose="020B0503020204020204" pitchFamily="34" charset="-122"/>
                  <a:ea typeface="微软雅黑" panose="020B0503020204020204" pitchFamily="34" charset="-122"/>
                  <a:cs typeface="+mn-ea"/>
                  <a:sym typeface="+mn-lt"/>
                </a:rPr>
                <a:t>日，习近平总书记来到岳麓书院考察调研，同正在开展思政课现场教学的师生们亲切交流。总书记强调：“要把课堂教学和实践教学有机结合起来，充分运用丰富的历史文化资源，紧密联系中国共产党和中国人民的奋斗历程，深刻领悟马克思主义中国化的内在道理，深刻领悟为什么历史和人民选择了中国共产党和社会主义，进一步坚定‘四个自信’。”</a:t>
              </a:r>
              <a:endParaRPr lang="zh-CN" altLang="en-US" sz="1600" dirty="0">
                <a:solidFill>
                  <a:srgbClr val="333333"/>
                </a:solidFill>
                <a:latin typeface="微软雅黑" panose="020B0503020204020204" pitchFamily="34" charset="-122"/>
                <a:ea typeface="微软雅黑" panose="020B0503020204020204" pitchFamily="34" charset="-122"/>
                <a:cs typeface="+mn-ea"/>
                <a:sym typeface="+mn-lt"/>
              </a:endParaRPr>
            </a:p>
          </p:txBody>
        </p:sp>
      </p:grpSp>
    </p:spTree>
  </p:cSld>
  <p:clrMapOvr>
    <a:masterClrMapping/>
  </p:clrMapOvr>
  <p:transition>
    <p:pull/>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文本框 7"/>
          <p:cNvSpPr txBox="1"/>
          <p:nvPr/>
        </p:nvSpPr>
        <p:spPr>
          <a:xfrm>
            <a:off x="579422" y="47625"/>
            <a:ext cx="11291179" cy="521970"/>
          </a:xfrm>
          <a:prstGeom prst="rect">
            <a:avLst/>
          </a:prstGeom>
          <a:noFill/>
          <a:ln>
            <a:noFill/>
          </a:ln>
        </p:spPr>
        <p:txBody>
          <a:bodyPr wrap="square" rtlCol="0">
            <a:spAutoFit/>
          </a:bodyPr>
          <a:lstStyle/>
          <a:p>
            <a:r>
              <a:rPr lang="zh-CN" altLang="en-US" sz="2800" b="1" dirty="0">
                <a:solidFill>
                  <a:schemeClr val="bg1"/>
                </a:solidFill>
                <a:effectLst>
                  <a:outerShdw blurRad="38100" dist="38100" dir="2700000" algn="tl">
                    <a:srgbClr val="000000">
                      <a:alpha val="43137"/>
                    </a:srgbClr>
                  </a:outerShdw>
                </a:effectLst>
                <a:latin typeface="微软雅黑" panose="020B0503020204020204" pitchFamily="82" charset="2"/>
                <a:ea typeface="微软雅黑" panose="020B0503020204020204" pitchFamily="82" charset="2"/>
              </a:rPr>
              <a:t>习近平总书记关于青年工作重要论述综述</a:t>
            </a:r>
            <a:endParaRPr lang="zh-CN" altLang="en-US" sz="2800" b="1" dirty="0">
              <a:solidFill>
                <a:schemeClr val="bg1"/>
              </a:solidFill>
              <a:effectLst>
                <a:outerShdw blurRad="38100" dist="38100" dir="2700000" algn="tl">
                  <a:srgbClr val="000000">
                    <a:alpha val="43137"/>
                  </a:srgbClr>
                </a:outerShdw>
              </a:effectLst>
              <a:latin typeface="微软雅黑" panose="020B0503020204020204" pitchFamily="82" charset="2"/>
              <a:ea typeface="微软雅黑" panose="020B0503020204020204" pitchFamily="82" charset="2"/>
            </a:endParaRPr>
          </a:p>
        </p:txBody>
      </p:sp>
      <p:sp>
        <p:nvSpPr>
          <p:cNvPr id="9" name="矩形 23"/>
          <p:cNvSpPr>
            <a:spLocks noChangeArrowheads="1"/>
          </p:cNvSpPr>
          <p:nvPr/>
        </p:nvSpPr>
        <p:spPr bwMode="auto">
          <a:xfrm>
            <a:off x="579422" y="1756130"/>
            <a:ext cx="11035391" cy="391883"/>
          </a:xfrm>
          <a:prstGeom prst="rect">
            <a:avLst/>
          </a:prstGeom>
          <a:noFill/>
          <a:ln w="28575">
            <a:noFill/>
            <a:prstDash val="sysDash"/>
            <a:miter lim="800000"/>
          </a:ln>
          <a:extLst>
            <a:ext uri="{909E8E84-426E-40DD-AFC4-6F175D3DCCD1}">
              <a14:hiddenFill xmlns:a14="http://schemas.microsoft.com/office/drawing/2010/main">
                <a:solidFill>
                  <a:srgbClr val="FFFFFF"/>
                </a:solidFill>
              </a14:hiddenFill>
            </a:ext>
          </a:ex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eaLnBrk="0" hangingPunct="0">
              <a:defRPr>
                <a:solidFill>
                  <a:schemeClr val="tx1"/>
                </a:solidFill>
                <a:latin typeface="Arial" panose="020B0604020202020204" pitchFamily="34" charset="0"/>
                <a:ea typeface="宋体" panose="02010600030101010101" pitchFamily="2" charset="-122"/>
              </a:defRPr>
            </a:lvl2pPr>
            <a:lvl3pPr eaLnBrk="0" hangingPunct="0">
              <a:defRPr>
                <a:solidFill>
                  <a:schemeClr val="tx1"/>
                </a:solidFill>
                <a:latin typeface="Arial" panose="020B0604020202020204" pitchFamily="34" charset="0"/>
                <a:ea typeface="宋体" panose="02010600030101010101" pitchFamily="2" charset="-122"/>
              </a:defRPr>
            </a:lvl3pPr>
            <a:lvl4pPr eaLnBrk="0" hangingPunct="0">
              <a:defRPr>
                <a:solidFill>
                  <a:schemeClr val="tx1"/>
                </a:solidFill>
                <a:latin typeface="Arial" panose="020B0604020202020204" pitchFamily="34" charset="0"/>
                <a:ea typeface="宋体" panose="02010600030101010101" pitchFamily="2" charset="-122"/>
              </a:defRPr>
            </a:lvl4pPr>
            <a:lvl5pPr eaLnBrk="0" hangingPunct="0">
              <a:defRPr>
                <a:solidFill>
                  <a:schemeClr val="tx1"/>
                </a:solidFill>
                <a:latin typeface="Arial" panose="020B0604020202020204" pitchFamily="34" charset="0"/>
                <a:ea typeface="宋体" panose="02010600030101010101" pitchFamily="2" charset="-122"/>
              </a:defRPr>
            </a:lvl5pPr>
            <a:lvl6pPr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zh-CN" altLang="en-US" sz="2000" b="1" dirty="0">
                <a:solidFill>
                  <a:srgbClr val="C00000"/>
                </a:solidFill>
                <a:latin typeface="微软雅黑" panose="020B0503020204020204" pitchFamily="34" charset="-122"/>
                <a:ea typeface="微软雅黑" panose="020B0503020204020204" pitchFamily="34" charset="-122"/>
                <a:sym typeface="宋体" panose="02010600030101010101" pitchFamily="2" charset="-122"/>
              </a:rPr>
              <a:t>“人才有高下，知物由学。”青年时期学识基础厚实不厚实，影响甚至决定自己的一生。</a:t>
            </a:r>
            <a:endParaRPr lang="zh-CN" altLang="zh-CN" sz="2000" b="1" dirty="0">
              <a:solidFill>
                <a:srgbClr val="C00000"/>
              </a:solidFill>
              <a:latin typeface="微软雅黑" panose="020B0503020204020204" pitchFamily="34" charset="-122"/>
              <a:ea typeface="微软雅黑" panose="020B0503020204020204" pitchFamily="34" charset="-122"/>
              <a:sym typeface="宋体" panose="02010600030101010101" pitchFamily="2" charset="-122"/>
            </a:endParaRPr>
          </a:p>
        </p:txBody>
      </p:sp>
      <p:grpSp>
        <p:nvGrpSpPr>
          <p:cNvPr id="2" name="组合 1"/>
          <p:cNvGrpSpPr/>
          <p:nvPr/>
        </p:nvGrpSpPr>
        <p:grpSpPr>
          <a:xfrm>
            <a:off x="705776" y="2375193"/>
            <a:ext cx="10780448" cy="983565"/>
            <a:chOff x="736863" y="2487477"/>
            <a:chExt cx="10780448" cy="983565"/>
          </a:xfrm>
        </p:grpSpPr>
        <p:grpSp>
          <p:nvGrpSpPr>
            <p:cNvPr id="16" name="组合 15"/>
            <p:cNvGrpSpPr/>
            <p:nvPr/>
          </p:nvGrpSpPr>
          <p:grpSpPr>
            <a:xfrm>
              <a:off x="736863" y="2487477"/>
              <a:ext cx="10780448" cy="983565"/>
              <a:chOff x="3380133" y="1498846"/>
              <a:chExt cx="10780448" cy="983565"/>
            </a:xfrm>
            <a:solidFill>
              <a:srgbClr val="C2000A"/>
            </a:solidFill>
          </p:grpSpPr>
          <p:sp>
            <p:nvSpPr>
              <p:cNvPr id="17" name="椭圆 16"/>
              <p:cNvSpPr/>
              <p:nvPr/>
            </p:nvSpPr>
            <p:spPr>
              <a:xfrm>
                <a:off x="3380133" y="1664194"/>
                <a:ext cx="480786" cy="480786"/>
              </a:xfrm>
              <a:prstGeom prst="ellipse">
                <a:avLst/>
              </a:prstGeom>
              <a:grpFill/>
              <a:ln w="7620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2400" b="0" i="0" u="none" strike="noStrike" kern="0" cap="none" spc="0" normalizeH="0" baseline="0" noProof="0" dirty="0" smtClean="0">
                    <a:ln>
                      <a:noFill/>
                    </a:ln>
                    <a:solidFill>
                      <a:schemeClr val="bg1"/>
                    </a:solidFill>
                    <a:effectLst/>
                    <a:uLnTx/>
                    <a:uFillTx/>
                    <a:cs typeface="+mn-ea"/>
                    <a:sym typeface="+mn-lt"/>
                  </a:rPr>
                  <a:t>1</a:t>
                </a:r>
                <a:endParaRPr kumimoji="0" lang="en-US" sz="2400" b="0" i="0" u="none" strike="noStrike" kern="0" cap="none" spc="0" normalizeH="0" baseline="0" noProof="0" dirty="0">
                  <a:ln>
                    <a:noFill/>
                  </a:ln>
                  <a:solidFill>
                    <a:schemeClr val="bg1"/>
                  </a:solidFill>
                  <a:effectLst/>
                  <a:uLnTx/>
                  <a:uFillTx/>
                  <a:cs typeface="+mn-ea"/>
                  <a:sym typeface="+mn-lt"/>
                </a:endParaRPr>
              </a:p>
            </p:txBody>
          </p:sp>
          <p:grpSp>
            <p:nvGrpSpPr>
              <p:cNvPr id="18" name="组合 17"/>
              <p:cNvGrpSpPr/>
              <p:nvPr/>
            </p:nvGrpSpPr>
            <p:grpSpPr>
              <a:xfrm>
                <a:off x="4006722" y="1498846"/>
                <a:ext cx="10153859" cy="983565"/>
                <a:chOff x="1163638" y="2561493"/>
                <a:chExt cx="10153859" cy="1076528"/>
              </a:xfrm>
              <a:grpFill/>
              <a:effectLst>
                <a:outerShdw blurRad="190500" dist="127000" dir="2700000" algn="tl" rotWithShape="0">
                  <a:prstClr val="black">
                    <a:alpha val="30000"/>
                  </a:prstClr>
                </a:outerShdw>
              </a:effectLst>
            </p:grpSpPr>
            <p:sp>
              <p:nvSpPr>
                <p:cNvPr id="20" name="矩形 19"/>
                <p:cNvSpPr/>
                <p:nvPr/>
              </p:nvSpPr>
              <p:spPr>
                <a:xfrm>
                  <a:off x="1163638" y="2561493"/>
                  <a:ext cx="10153859" cy="1076528"/>
                </a:xfrm>
                <a:prstGeom prst="rect">
                  <a:avLst/>
                </a:prstGeom>
                <a:noFill/>
                <a:ln w="12700" cap="flat" cmpd="sng" algn="ctr">
                  <a:solidFill>
                    <a:srgbClr val="C2000A"/>
                  </a:solidFill>
                  <a:prstDash val="solid"/>
                  <a:miter lim="800000"/>
                </a:ln>
                <a:effectLst/>
              </p:spPr>
              <p:txBody>
                <a:bodyPr lIns="180000"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3600" b="0" i="0" u="none" strike="noStrike" kern="0" cap="none" spc="0" normalizeH="0" baseline="0" noProof="0" dirty="0">
                    <a:ln>
                      <a:noFill/>
                    </a:ln>
                    <a:solidFill>
                      <a:schemeClr val="tx1">
                        <a:lumMod val="85000"/>
                        <a:lumOff val="15000"/>
                      </a:schemeClr>
                    </a:solidFill>
                    <a:effectLst/>
                    <a:uLnTx/>
                    <a:uFillTx/>
                    <a:cs typeface="+mn-ea"/>
                    <a:sym typeface="+mn-lt"/>
                  </a:endParaRPr>
                </a:p>
              </p:txBody>
            </p:sp>
            <p:sp>
              <p:nvSpPr>
                <p:cNvPr id="21" name="矩形 20"/>
                <p:cNvSpPr/>
                <p:nvPr/>
              </p:nvSpPr>
              <p:spPr>
                <a:xfrm>
                  <a:off x="1163638" y="2849237"/>
                  <a:ext cx="54000" cy="231658"/>
                </a:xfrm>
                <a:prstGeom prst="rect">
                  <a:avLst/>
                </a:prstGeom>
                <a:grp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600" b="0" i="0" u="none" strike="noStrike" kern="0" cap="none" spc="0" normalizeH="0" baseline="0" noProof="0" dirty="0">
                    <a:ln>
                      <a:noFill/>
                    </a:ln>
                    <a:solidFill>
                      <a:schemeClr val="tx1">
                        <a:lumMod val="85000"/>
                        <a:lumOff val="15000"/>
                      </a:schemeClr>
                    </a:solidFill>
                    <a:effectLst/>
                    <a:uLnTx/>
                    <a:uFillTx/>
                    <a:cs typeface="+mn-ea"/>
                    <a:sym typeface="+mn-lt"/>
                  </a:endParaRPr>
                </a:p>
              </p:txBody>
            </p:sp>
          </p:grpSp>
          <p:sp>
            <p:nvSpPr>
              <p:cNvPr id="19" name="矩形 18"/>
              <p:cNvSpPr/>
              <p:nvPr/>
            </p:nvSpPr>
            <p:spPr>
              <a:xfrm>
                <a:off x="4006722" y="1664194"/>
                <a:ext cx="54000" cy="48078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schemeClr val="tx1">
                      <a:lumMod val="85000"/>
                      <a:lumOff val="15000"/>
                    </a:schemeClr>
                  </a:solidFill>
                  <a:effectLst/>
                  <a:uLnTx/>
                  <a:uFillTx/>
                  <a:cs typeface="+mn-ea"/>
                  <a:sym typeface="+mn-lt"/>
                </a:endParaRPr>
              </a:p>
            </p:txBody>
          </p:sp>
        </p:grpSp>
        <p:sp>
          <p:nvSpPr>
            <p:cNvPr id="22" name="矩形 21"/>
            <p:cNvSpPr/>
            <p:nvPr/>
          </p:nvSpPr>
          <p:spPr>
            <a:xfrm>
              <a:off x="1487431" y="2591361"/>
              <a:ext cx="10029880" cy="830997"/>
            </a:xfrm>
            <a:prstGeom prst="rect">
              <a:avLst/>
            </a:prstGeom>
            <a:noFill/>
            <a:ln>
              <a:noFill/>
            </a:ln>
          </p:spPr>
          <p:txBody>
            <a:bodyPr wrap="square">
              <a:spAutoFit/>
            </a:bodyPr>
            <a:lstStyle/>
            <a:p>
              <a:pPr algn="just">
                <a:buNone/>
              </a:pPr>
              <a:r>
                <a:rPr lang="en-US" altLang="zh-CN" sz="1600" dirty="0">
                  <a:solidFill>
                    <a:srgbClr val="333333"/>
                  </a:solidFill>
                  <a:latin typeface="微软雅黑" panose="020B0503020204020204" pitchFamily="34" charset="-122"/>
                  <a:ea typeface="微软雅黑" panose="020B0503020204020204" pitchFamily="34" charset="-122"/>
                  <a:cs typeface="+mn-ea"/>
                  <a:sym typeface="+mn-lt"/>
                </a:rPr>
                <a:t>2013</a:t>
              </a:r>
              <a:r>
                <a:rPr lang="zh-CN" altLang="en-US" sz="1600" dirty="0">
                  <a:solidFill>
                    <a:srgbClr val="333333"/>
                  </a:solidFill>
                  <a:latin typeface="微软雅黑" panose="020B0503020204020204" pitchFamily="34" charset="-122"/>
                  <a:ea typeface="微软雅黑" panose="020B0503020204020204" pitchFamily="34" charset="-122"/>
                  <a:cs typeface="+mn-ea"/>
                  <a:sym typeface="+mn-lt"/>
                </a:rPr>
                <a:t>年</a:t>
              </a:r>
              <a:r>
                <a:rPr lang="en-US" altLang="zh-CN" sz="1600" dirty="0">
                  <a:solidFill>
                    <a:srgbClr val="333333"/>
                  </a:solidFill>
                  <a:latin typeface="微软雅黑" panose="020B0503020204020204" pitchFamily="34" charset="-122"/>
                  <a:ea typeface="微软雅黑" panose="020B0503020204020204" pitchFamily="34" charset="-122"/>
                  <a:cs typeface="+mn-ea"/>
                  <a:sym typeface="+mn-lt"/>
                </a:rPr>
                <a:t>5</a:t>
              </a:r>
              <a:r>
                <a:rPr lang="zh-CN" altLang="en-US" sz="1600" dirty="0">
                  <a:solidFill>
                    <a:srgbClr val="333333"/>
                  </a:solidFill>
                  <a:latin typeface="微软雅黑" panose="020B0503020204020204" pitchFamily="34" charset="-122"/>
                  <a:ea typeface="微软雅黑" panose="020B0503020204020204" pitchFamily="34" charset="-122"/>
                  <a:cs typeface="+mn-ea"/>
                  <a:sym typeface="+mn-lt"/>
                </a:rPr>
                <a:t>月</a:t>
              </a:r>
              <a:r>
                <a:rPr lang="en-US" altLang="zh-CN" sz="1600" dirty="0">
                  <a:solidFill>
                    <a:srgbClr val="333333"/>
                  </a:solidFill>
                  <a:latin typeface="微软雅黑" panose="020B0503020204020204" pitchFamily="34" charset="-122"/>
                  <a:ea typeface="微软雅黑" panose="020B0503020204020204" pitchFamily="34" charset="-122"/>
                  <a:cs typeface="+mn-ea"/>
                  <a:sym typeface="+mn-lt"/>
                </a:rPr>
                <a:t>4</a:t>
              </a:r>
              <a:r>
                <a:rPr lang="zh-CN" altLang="en-US" sz="1600" dirty="0">
                  <a:solidFill>
                    <a:srgbClr val="333333"/>
                  </a:solidFill>
                  <a:latin typeface="微软雅黑" panose="020B0503020204020204" pitchFamily="34" charset="-122"/>
                  <a:ea typeface="微软雅黑" panose="020B0503020204020204" pitchFamily="34" charset="-122"/>
                  <a:cs typeface="+mn-ea"/>
                  <a:sym typeface="+mn-lt"/>
                </a:rPr>
                <a:t>日，习近平总书记在同各界优秀青年代表座谈时指出：“广大青年要坚持面向现代化、面向世界、面向未来，增强知识更新的紧迫感，如饥似渴学习，既扎实打牢基础知识又及时更新知识，既刻苦钻研理论又积极掌握技能，不断提高与时代发展和事业要求相适应的素质和能力。”</a:t>
              </a:r>
              <a:endParaRPr lang="zh-CN" altLang="en-US" sz="1600" dirty="0">
                <a:solidFill>
                  <a:srgbClr val="333333"/>
                </a:solidFill>
                <a:latin typeface="微软雅黑" panose="020B0503020204020204" pitchFamily="34" charset="-122"/>
                <a:ea typeface="微软雅黑" panose="020B0503020204020204" pitchFamily="34" charset="-122"/>
                <a:cs typeface="+mn-ea"/>
                <a:sym typeface="+mn-lt"/>
              </a:endParaRPr>
            </a:p>
          </p:txBody>
        </p:sp>
      </p:grpSp>
      <p:grpSp>
        <p:nvGrpSpPr>
          <p:cNvPr id="38" name="组合 37"/>
          <p:cNvGrpSpPr/>
          <p:nvPr/>
        </p:nvGrpSpPr>
        <p:grpSpPr>
          <a:xfrm>
            <a:off x="674689" y="3558369"/>
            <a:ext cx="10780448" cy="1181103"/>
            <a:chOff x="736863" y="2487476"/>
            <a:chExt cx="10780448" cy="1181103"/>
          </a:xfrm>
        </p:grpSpPr>
        <p:grpSp>
          <p:nvGrpSpPr>
            <p:cNvPr id="39" name="组合 38"/>
            <p:cNvGrpSpPr/>
            <p:nvPr/>
          </p:nvGrpSpPr>
          <p:grpSpPr>
            <a:xfrm>
              <a:off x="736863" y="2487476"/>
              <a:ext cx="10780448" cy="1181103"/>
              <a:chOff x="3380133" y="1498845"/>
              <a:chExt cx="10780448" cy="1181103"/>
            </a:xfrm>
            <a:solidFill>
              <a:srgbClr val="C2000A"/>
            </a:solidFill>
          </p:grpSpPr>
          <p:sp>
            <p:nvSpPr>
              <p:cNvPr id="41" name="椭圆 40"/>
              <p:cNvSpPr/>
              <p:nvPr/>
            </p:nvSpPr>
            <p:spPr>
              <a:xfrm>
                <a:off x="3380133" y="1664194"/>
                <a:ext cx="480786" cy="480786"/>
              </a:xfrm>
              <a:prstGeom prst="ellipse">
                <a:avLst/>
              </a:prstGeom>
              <a:grpFill/>
              <a:ln w="7620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2400" b="0" i="0" u="none" strike="noStrike" kern="0" cap="none" spc="0" normalizeH="0" baseline="0" noProof="0" dirty="0" smtClean="0">
                    <a:ln>
                      <a:noFill/>
                    </a:ln>
                    <a:solidFill>
                      <a:schemeClr val="bg1"/>
                    </a:solidFill>
                    <a:effectLst/>
                    <a:uLnTx/>
                    <a:uFillTx/>
                    <a:cs typeface="+mn-ea"/>
                    <a:sym typeface="+mn-lt"/>
                  </a:rPr>
                  <a:t>2</a:t>
                </a:r>
                <a:endParaRPr kumimoji="0" lang="en-US" sz="2400" b="0" i="0" u="none" strike="noStrike" kern="0" cap="none" spc="0" normalizeH="0" baseline="0" noProof="0" dirty="0">
                  <a:ln>
                    <a:noFill/>
                  </a:ln>
                  <a:solidFill>
                    <a:schemeClr val="bg1"/>
                  </a:solidFill>
                  <a:effectLst/>
                  <a:uLnTx/>
                  <a:uFillTx/>
                  <a:cs typeface="+mn-ea"/>
                  <a:sym typeface="+mn-lt"/>
                </a:endParaRPr>
              </a:p>
            </p:txBody>
          </p:sp>
          <p:grpSp>
            <p:nvGrpSpPr>
              <p:cNvPr id="42" name="组合 41"/>
              <p:cNvGrpSpPr/>
              <p:nvPr/>
            </p:nvGrpSpPr>
            <p:grpSpPr>
              <a:xfrm>
                <a:off x="4006722" y="1498845"/>
                <a:ext cx="10153859" cy="1181103"/>
                <a:chOff x="1163638" y="2561492"/>
                <a:chExt cx="10153859" cy="1292736"/>
              </a:xfrm>
              <a:grpFill/>
              <a:effectLst>
                <a:outerShdw blurRad="190500" dist="127000" dir="2700000" algn="tl" rotWithShape="0">
                  <a:prstClr val="black">
                    <a:alpha val="30000"/>
                  </a:prstClr>
                </a:outerShdw>
              </a:effectLst>
            </p:grpSpPr>
            <p:sp>
              <p:nvSpPr>
                <p:cNvPr id="44" name="矩形 43"/>
                <p:cNvSpPr/>
                <p:nvPr/>
              </p:nvSpPr>
              <p:spPr>
                <a:xfrm>
                  <a:off x="1163638" y="2561492"/>
                  <a:ext cx="10153859" cy="1292736"/>
                </a:xfrm>
                <a:prstGeom prst="rect">
                  <a:avLst/>
                </a:prstGeom>
                <a:noFill/>
                <a:ln w="12700" cap="flat" cmpd="sng" algn="ctr">
                  <a:solidFill>
                    <a:srgbClr val="C2000A"/>
                  </a:solidFill>
                  <a:prstDash val="solid"/>
                  <a:miter lim="800000"/>
                </a:ln>
                <a:effectLst/>
              </p:spPr>
              <p:txBody>
                <a:bodyPr lIns="180000"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3600" b="0" i="0" u="none" strike="noStrike" kern="0" cap="none" spc="0" normalizeH="0" baseline="0" noProof="0" dirty="0">
                    <a:ln>
                      <a:noFill/>
                    </a:ln>
                    <a:solidFill>
                      <a:schemeClr val="tx1">
                        <a:lumMod val="85000"/>
                        <a:lumOff val="15000"/>
                      </a:schemeClr>
                    </a:solidFill>
                    <a:effectLst/>
                    <a:uLnTx/>
                    <a:uFillTx/>
                    <a:cs typeface="+mn-ea"/>
                    <a:sym typeface="+mn-lt"/>
                  </a:endParaRPr>
                </a:p>
              </p:txBody>
            </p:sp>
            <p:sp>
              <p:nvSpPr>
                <p:cNvPr id="45" name="矩形 44"/>
                <p:cNvSpPr/>
                <p:nvPr/>
              </p:nvSpPr>
              <p:spPr>
                <a:xfrm>
                  <a:off x="1163638" y="2849237"/>
                  <a:ext cx="54000" cy="231658"/>
                </a:xfrm>
                <a:prstGeom prst="rect">
                  <a:avLst/>
                </a:prstGeom>
                <a:grp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600" b="0" i="0" u="none" strike="noStrike" kern="0" cap="none" spc="0" normalizeH="0" baseline="0" noProof="0" dirty="0">
                    <a:ln>
                      <a:noFill/>
                    </a:ln>
                    <a:solidFill>
                      <a:schemeClr val="tx1">
                        <a:lumMod val="85000"/>
                        <a:lumOff val="15000"/>
                      </a:schemeClr>
                    </a:solidFill>
                    <a:effectLst/>
                    <a:uLnTx/>
                    <a:uFillTx/>
                    <a:cs typeface="+mn-ea"/>
                    <a:sym typeface="+mn-lt"/>
                  </a:endParaRPr>
                </a:p>
              </p:txBody>
            </p:sp>
          </p:grpSp>
          <p:sp>
            <p:nvSpPr>
              <p:cNvPr id="43" name="矩形 42"/>
              <p:cNvSpPr/>
              <p:nvPr/>
            </p:nvSpPr>
            <p:spPr>
              <a:xfrm>
                <a:off x="4006722" y="1664194"/>
                <a:ext cx="54000" cy="48078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schemeClr val="tx1">
                      <a:lumMod val="85000"/>
                      <a:lumOff val="15000"/>
                    </a:schemeClr>
                  </a:solidFill>
                  <a:effectLst/>
                  <a:uLnTx/>
                  <a:uFillTx/>
                  <a:cs typeface="+mn-ea"/>
                  <a:sym typeface="+mn-lt"/>
                </a:endParaRPr>
              </a:p>
            </p:txBody>
          </p:sp>
        </p:grpSp>
        <p:sp>
          <p:nvSpPr>
            <p:cNvPr id="40" name="矩形 39"/>
            <p:cNvSpPr/>
            <p:nvPr/>
          </p:nvSpPr>
          <p:spPr>
            <a:xfrm>
              <a:off x="1487431" y="2591361"/>
              <a:ext cx="10029880" cy="1077218"/>
            </a:xfrm>
            <a:prstGeom prst="rect">
              <a:avLst/>
            </a:prstGeom>
            <a:noFill/>
            <a:ln>
              <a:noFill/>
            </a:ln>
          </p:spPr>
          <p:txBody>
            <a:bodyPr wrap="square">
              <a:spAutoFit/>
            </a:bodyPr>
            <a:lstStyle/>
            <a:p>
              <a:pPr algn="just">
                <a:buNone/>
              </a:pPr>
              <a:r>
                <a:rPr lang="zh-CN" altLang="en-US" sz="1600" dirty="0">
                  <a:solidFill>
                    <a:srgbClr val="333333"/>
                  </a:solidFill>
                  <a:latin typeface="微软雅黑" panose="020B0503020204020204" pitchFamily="34" charset="-122"/>
                  <a:ea typeface="微软雅黑" panose="020B0503020204020204" pitchFamily="34" charset="-122"/>
                  <a:cs typeface="+mn-ea"/>
                  <a:sym typeface="+mn-lt"/>
                </a:rPr>
                <a:t>“大学阶段，‘恰同学少年，风华正茂’，有老师指点，有同学切磋，有浩瀚的书籍引路，可以心无旁骛求知问学。此时不努力，更待何时？”</a:t>
              </a:r>
              <a:r>
                <a:rPr lang="en-US" altLang="zh-CN" sz="1600" dirty="0">
                  <a:solidFill>
                    <a:srgbClr val="333333"/>
                  </a:solidFill>
                  <a:latin typeface="微软雅黑" panose="020B0503020204020204" pitchFamily="34" charset="-122"/>
                  <a:ea typeface="微软雅黑" panose="020B0503020204020204" pitchFamily="34" charset="-122"/>
                  <a:cs typeface="+mn-ea"/>
                  <a:sym typeface="+mn-lt"/>
                </a:rPr>
                <a:t>2014</a:t>
              </a:r>
              <a:r>
                <a:rPr lang="zh-CN" altLang="en-US" sz="1600" dirty="0">
                  <a:solidFill>
                    <a:srgbClr val="333333"/>
                  </a:solidFill>
                  <a:latin typeface="微软雅黑" panose="020B0503020204020204" pitchFamily="34" charset="-122"/>
                  <a:ea typeface="微软雅黑" panose="020B0503020204020204" pitchFamily="34" charset="-122"/>
                  <a:cs typeface="+mn-ea"/>
                  <a:sym typeface="+mn-lt"/>
                </a:rPr>
                <a:t>年</a:t>
              </a:r>
              <a:r>
                <a:rPr lang="en-US" altLang="zh-CN" sz="1600" dirty="0">
                  <a:solidFill>
                    <a:srgbClr val="333333"/>
                  </a:solidFill>
                  <a:latin typeface="微软雅黑" panose="020B0503020204020204" pitchFamily="34" charset="-122"/>
                  <a:ea typeface="微软雅黑" panose="020B0503020204020204" pitchFamily="34" charset="-122"/>
                  <a:cs typeface="+mn-ea"/>
                  <a:sym typeface="+mn-lt"/>
                </a:rPr>
                <a:t>5</a:t>
              </a:r>
              <a:r>
                <a:rPr lang="zh-CN" altLang="en-US" sz="1600" dirty="0">
                  <a:solidFill>
                    <a:srgbClr val="333333"/>
                  </a:solidFill>
                  <a:latin typeface="微软雅黑" panose="020B0503020204020204" pitchFamily="34" charset="-122"/>
                  <a:ea typeface="微软雅黑" panose="020B0503020204020204" pitchFamily="34" charset="-122"/>
                  <a:cs typeface="+mn-ea"/>
                  <a:sym typeface="+mn-lt"/>
                </a:rPr>
                <a:t>月</a:t>
              </a:r>
              <a:r>
                <a:rPr lang="en-US" altLang="zh-CN" sz="1600" dirty="0">
                  <a:solidFill>
                    <a:srgbClr val="333333"/>
                  </a:solidFill>
                  <a:latin typeface="微软雅黑" panose="020B0503020204020204" pitchFamily="34" charset="-122"/>
                  <a:ea typeface="微软雅黑" panose="020B0503020204020204" pitchFamily="34" charset="-122"/>
                  <a:cs typeface="+mn-ea"/>
                  <a:sym typeface="+mn-lt"/>
                </a:rPr>
                <a:t>4</a:t>
              </a:r>
              <a:r>
                <a:rPr lang="zh-CN" altLang="en-US" sz="1600" dirty="0">
                  <a:solidFill>
                    <a:srgbClr val="333333"/>
                  </a:solidFill>
                  <a:latin typeface="微软雅黑" panose="020B0503020204020204" pitchFamily="34" charset="-122"/>
                  <a:ea typeface="微软雅黑" panose="020B0503020204020204" pitchFamily="34" charset="-122"/>
                  <a:cs typeface="+mn-ea"/>
                  <a:sym typeface="+mn-lt"/>
                </a:rPr>
                <a:t>日，习近平总书记在北京大学师生座谈会上强调：“要勤于学习、敏于求知，注重把所学知识内化于心，形成自己的见解，既要专攻博览，又要关心国家、关心人民、关心世界，学会担当社会责任。”</a:t>
              </a:r>
              <a:endParaRPr lang="zh-CN" altLang="en-US" sz="1600" dirty="0">
                <a:solidFill>
                  <a:srgbClr val="333333"/>
                </a:solidFill>
                <a:latin typeface="微软雅黑" panose="020B0503020204020204" pitchFamily="34" charset="-122"/>
                <a:ea typeface="微软雅黑" panose="020B0503020204020204" pitchFamily="34" charset="-122"/>
                <a:cs typeface="+mn-ea"/>
                <a:sym typeface="+mn-lt"/>
              </a:endParaRPr>
            </a:p>
          </p:txBody>
        </p:sp>
      </p:grpSp>
      <p:grpSp>
        <p:nvGrpSpPr>
          <p:cNvPr id="46" name="组合 45"/>
          <p:cNvGrpSpPr/>
          <p:nvPr/>
        </p:nvGrpSpPr>
        <p:grpSpPr>
          <a:xfrm>
            <a:off x="687670" y="4944445"/>
            <a:ext cx="10780448" cy="1480353"/>
            <a:chOff x="736863" y="2591358"/>
            <a:chExt cx="10780448" cy="1480353"/>
          </a:xfrm>
        </p:grpSpPr>
        <p:grpSp>
          <p:nvGrpSpPr>
            <p:cNvPr id="47" name="组合 46"/>
            <p:cNvGrpSpPr/>
            <p:nvPr/>
          </p:nvGrpSpPr>
          <p:grpSpPr>
            <a:xfrm>
              <a:off x="736863" y="2591358"/>
              <a:ext cx="10780448" cy="1480353"/>
              <a:chOff x="3380133" y="1602727"/>
              <a:chExt cx="10780448" cy="1480353"/>
            </a:xfrm>
            <a:solidFill>
              <a:srgbClr val="C2000A"/>
            </a:solidFill>
          </p:grpSpPr>
          <p:sp>
            <p:nvSpPr>
              <p:cNvPr id="49" name="椭圆 48"/>
              <p:cNvSpPr/>
              <p:nvPr/>
            </p:nvSpPr>
            <p:spPr>
              <a:xfrm>
                <a:off x="3380133" y="1664194"/>
                <a:ext cx="480786" cy="480786"/>
              </a:xfrm>
              <a:prstGeom prst="ellipse">
                <a:avLst/>
              </a:prstGeom>
              <a:grpFill/>
              <a:ln w="7620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2400" b="0" i="0" u="none" strike="noStrike" kern="0" cap="none" spc="0" normalizeH="0" baseline="0" noProof="0" dirty="0" smtClean="0">
                    <a:ln>
                      <a:noFill/>
                    </a:ln>
                    <a:solidFill>
                      <a:schemeClr val="bg1"/>
                    </a:solidFill>
                    <a:effectLst/>
                    <a:uLnTx/>
                    <a:uFillTx/>
                    <a:cs typeface="+mn-ea"/>
                    <a:sym typeface="+mn-lt"/>
                  </a:rPr>
                  <a:t>3</a:t>
                </a:r>
                <a:endParaRPr kumimoji="0" lang="en-US" sz="2400" b="0" i="0" u="none" strike="noStrike" kern="0" cap="none" spc="0" normalizeH="0" baseline="0" noProof="0" dirty="0">
                  <a:ln>
                    <a:noFill/>
                  </a:ln>
                  <a:solidFill>
                    <a:schemeClr val="bg1"/>
                  </a:solidFill>
                  <a:effectLst/>
                  <a:uLnTx/>
                  <a:uFillTx/>
                  <a:cs typeface="+mn-ea"/>
                  <a:sym typeface="+mn-lt"/>
                </a:endParaRPr>
              </a:p>
            </p:txBody>
          </p:sp>
          <p:grpSp>
            <p:nvGrpSpPr>
              <p:cNvPr id="50" name="组合 49"/>
              <p:cNvGrpSpPr/>
              <p:nvPr/>
            </p:nvGrpSpPr>
            <p:grpSpPr>
              <a:xfrm>
                <a:off x="4006722" y="1602727"/>
                <a:ext cx="10153859" cy="1480353"/>
                <a:chOff x="1163638" y="2675192"/>
                <a:chExt cx="10153859" cy="1620270"/>
              </a:xfrm>
              <a:grpFill/>
              <a:effectLst>
                <a:outerShdw blurRad="190500" dist="127000" dir="2700000" algn="tl" rotWithShape="0">
                  <a:prstClr val="black">
                    <a:alpha val="30000"/>
                  </a:prstClr>
                </a:outerShdw>
              </a:effectLst>
            </p:grpSpPr>
            <p:sp>
              <p:nvSpPr>
                <p:cNvPr id="52" name="矩形 51"/>
                <p:cNvSpPr/>
                <p:nvPr/>
              </p:nvSpPr>
              <p:spPr>
                <a:xfrm>
                  <a:off x="1163638" y="2675192"/>
                  <a:ext cx="10153859" cy="1620270"/>
                </a:xfrm>
                <a:prstGeom prst="rect">
                  <a:avLst/>
                </a:prstGeom>
                <a:noFill/>
                <a:ln w="12700" cap="flat" cmpd="sng" algn="ctr">
                  <a:solidFill>
                    <a:srgbClr val="C2000A"/>
                  </a:solidFill>
                  <a:prstDash val="solid"/>
                  <a:miter lim="800000"/>
                </a:ln>
                <a:effectLst/>
              </p:spPr>
              <p:txBody>
                <a:bodyPr lIns="180000"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3600" b="0" i="0" u="none" strike="noStrike" kern="0" cap="none" spc="0" normalizeH="0" baseline="0" noProof="0" dirty="0">
                    <a:ln>
                      <a:noFill/>
                    </a:ln>
                    <a:solidFill>
                      <a:schemeClr val="tx1">
                        <a:lumMod val="85000"/>
                        <a:lumOff val="15000"/>
                      </a:schemeClr>
                    </a:solidFill>
                    <a:effectLst/>
                    <a:uLnTx/>
                    <a:uFillTx/>
                    <a:cs typeface="+mn-ea"/>
                    <a:sym typeface="+mn-lt"/>
                  </a:endParaRPr>
                </a:p>
              </p:txBody>
            </p:sp>
            <p:sp>
              <p:nvSpPr>
                <p:cNvPr id="53" name="矩形 52"/>
                <p:cNvSpPr/>
                <p:nvPr/>
              </p:nvSpPr>
              <p:spPr>
                <a:xfrm>
                  <a:off x="1163638" y="2849237"/>
                  <a:ext cx="54000" cy="231658"/>
                </a:xfrm>
                <a:prstGeom prst="rect">
                  <a:avLst/>
                </a:prstGeom>
                <a:grp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600" b="0" i="0" u="none" strike="noStrike" kern="0" cap="none" spc="0" normalizeH="0" baseline="0" noProof="0" dirty="0">
                    <a:ln>
                      <a:noFill/>
                    </a:ln>
                    <a:solidFill>
                      <a:schemeClr val="tx1">
                        <a:lumMod val="85000"/>
                        <a:lumOff val="15000"/>
                      </a:schemeClr>
                    </a:solidFill>
                    <a:effectLst/>
                    <a:uLnTx/>
                    <a:uFillTx/>
                    <a:cs typeface="+mn-ea"/>
                    <a:sym typeface="+mn-lt"/>
                  </a:endParaRPr>
                </a:p>
              </p:txBody>
            </p:sp>
          </p:grpSp>
          <p:sp>
            <p:nvSpPr>
              <p:cNvPr id="51" name="矩形 50"/>
              <p:cNvSpPr/>
              <p:nvPr/>
            </p:nvSpPr>
            <p:spPr>
              <a:xfrm>
                <a:off x="4006722" y="1664194"/>
                <a:ext cx="54000" cy="48078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schemeClr val="tx1">
                      <a:lumMod val="85000"/>
                      <a:lumOff val="15000"/>
                    </a:schemeClr>
                  </a:solidFill>
                  <a:effectLst/>
                  <a:uLnTx/>
                  <a:uFillTx/>
                  <a:cs typeface="+mn-ea"/>
                  <a:sym typeface="+mn-lt"/>
                </a:endParaRPr>
              </a:p>
            </p:txBody>
          </p:sp>
        </p:grpSp>
        <p:sp>
          <p:nvSpPr>
            <p:cNvPr id="48" name="矩形 47"/>
            <p:cNvSpPr/>
            <p:nvPr/>
          </p:nvSpPr>
          <p:spPr>
            <a:xfrm>
              <a:off x="1487431" y="2654741"/>
              <a:ext cx="10029880" cy="1323439"/>
            </a:xfrm>
            <a:prstGeom prst="rect">
              <a:avLst/>
            </a:prstGeom>
            <a:noFill/>
            <a:ln>
              <a:noFill/>
            </a:ln>
          </p:spPr>
          <p:txBody>
            <a:bodyPr wrap="square">
              <a:spAutoFit/>
            </a:bodyPr>
            <a:lstStyle/>
            <a:p>
              <a:pPr algn="just">
                <a:buNone/>
              </a:pPr>
              <a:r>
                <a:rPr lang="zh-CN" altLang="en-US" sz="1600" dirty="0">
                  <a:solidFill>
                    <a:srgbClr val="333333"/>
                  </a:solidFill>
                  <a:latin typeface="微软雅黑" panose="020B0503020204020204" pitchFamily="34" charset="-122"/>
                  <a:ea typeface="微软雅黑" panose="020B0503020204020204" pitchFamily="34" charset="-122"/>
                  <a:cs typeface="+mn-ea"/>
                  <a:sym typeface="+mn-lt"/>
                </a:rPr>
                <a:t>“见到你们，我就回想起自己的学生时代。教过我的老师很多，至今我都能记得他们的样子，他们教给我知识、教给我做人的道理，让我受益无穷。”</a:t>
              </a:r>
              <a:r>
                <a:rPr lang="en-US" altLang="zh-CN" sz="1600" dirty="0">
                  <a:solidFill>
                    <a:srgbClr val="333333"/>
                  </a:solidFill>
                  <a:latin typeface="微软雅黑" panose="020B0503020204020204" pitchFamily="34" charset="-122"/>
                  <a:ea typeface="微软雅黑" panose="020B0503020204020204" pitchFamily="34" charset="-122"/>
                  <a:cs typeface="+mn-ea"/>
                  <a:sym typeface="+mn-lt"/>
                </a:rPr>
                <a:t>2014</a:t>
              </a:r>
              <a:r>
                <a:rPr lang="zh-CN" altLang="en-US" sz="1600" dirty="0">
                  <a:solidFill>
                    <a:srgbClr val="333333"/>
                  </a:solidFill>
                  <a:latin typeface="微软雅黑" panose="020B0503020204020204" pitchFamily="34" charset="-122"/>
                  <a:ea typeface="微软雅黑" panose="020B0503020204020204" pitchFamily="34" charset="-122"/>
                  <a:cs typeface="+mn-ea"/>
                  <a:sym typeface="+mn-lt"/>
                </a:rPr>
                <a:t>年</a:t>
              </a:r>
              <a:r>
                <a:rPr lang="en-US" altLang="zh-CN" sz="1600" dirty="0">
                  <a:solidFill>
                    <a:srgbClr val="333333"/>
                  </a:solidFill>
                  <a:latin typeface="微软雅黑" panose="020B0503020204020204" pitchFamily="34" charset="-122"/>
                  <a:ea typeface="微软雅黑" panose="020B0503020204020204" pitchFamily="34" charset="-122"/>
                  <a:cs typeface="+mn-ea"/>
                  <a:sym typeface="+mn-lt"/>
                </a:rPr>
                <a:t>9</a:t>
              </a:r>
              <a:r>
                <a:rPr lang="zh-CN" altLang="en-US" sz="1600" dirty="0">
                  <a:solidFill>
                    <a:srgbClr val="333333"/>
                  </a:solidFill>
                  <a:latin typeface="微软雅黑" panose="020B0503020204020204" pitchFamily="34" charset="-122"/>
                  <a:ea typeface="微软雅黑" panose="020B0503020204020204" pitchFamily="34" charset="-122"/>
                  <a:cs typeface="+mn-ea"/>
                  <a:sym typeface="+mn-lt"/>
                </a:rPr>
                <a:t>月</a:t>
              </a:r>
              <a:r>
                <a:rPr lang="en-US" altLang="zh-CN" sz="1600" dirty="0">
                  <a:solidFill>
                    <a:srgbClr val="333333"/>
                  </a:solidFill>
                  <a:latin typeface="微软雅黑" panose="020B0503020204020204" pitchFamily="34" charset="-122"/>
                  <a:ea typeface="微软雅黑" panose="020B0503020204020204" pitchFamily="34" charset="-122"/>
                  <a:cs typeface="+mn-ea"/>
                  <a:sym typeface="+mn-lt"/>
                </a:rPr>
                <a:t>9</a:t>
              </a:r>
              <a:r>
                <a:rPr lang="zh-CN" altLang="en-US" sz="1600" dirty="0">
                  <a:solidFill>
                    <a:srgbClr val="333333"/>
                  </a:solidFill>
                  <a:latin typeface="微软雅黑" panose="020B0503020204020204" pitchFamily="34" charset="-122"/>
                  <a:ea typeface="微软雅黑" panose="020B0503020204020204" pitchFamily="34" charset="-122"/>
                  <a:cs typeface="+mn-ea"/>
                  <a:sym typeface="+mn-lt"/>
                </a:rPr>
                <a:t>日，习近平总书记同北京师范大学师生代表座谈时深情地说：“学生时代是人一生最美好的时光，长身体、长知识、长才干，每天都有新收获，每天都有新期待。我希望在座的同学们，也希望全国</a:t>
              </a:r>
              <a:r>
                <a:rPr lang="en-US" altLang="zh-CN" sz="1600" dirty="0">
                  <a:solidFill>
                    <a:srgbClr val="333333"/>
                  </a:solidFill>
                  <a:latin typeface="微软雅黑" panose="020B0503020204020204" pitchFamily="34" charset="-122"/>
                  <a:ea typeface="微软雅黑" panose="020B0503020204020204" pitchFamily="34" charset="-122"/>
                  <a:cs typeface="+mn-ea"/>
                  <a:sym typeface="+mn-lt"/>
                </a:rPr>
                <a:t>2.6</a:t>
              </a:r>
              <a:r>
                <a:rPr lang="zh-CN" altLang="en-US" sz="1600" dirty="0">
                  <a:solidFill>
                    <a:srgbClr val="333333"/>
                  </a:solidFill>
                  <a:latin typeface="微软雅黑" panose="020B0503020204020204" pitchFamily="34" charset="-122"/>
                  <a:ea typeface="微软雅黑" panose="020B0503020204020204" pitchFamily="34" charset="-122"/>
                  <a:cs typeface="+mn-ea"/>
                  <a:sym typeface="+mn-lt"/>
                </a:rPr>
                <a:t>亿在校学生，珍惜学习时光，多学知识，多学道理，多学本领，热爱劳动，身心健康，茁壮成长。”</a:t>
              </a:r>
              <a:endParaRPr lang="zh-CN" altLang="en-US" sz="1600" dirty="0">
                <a:solidFill>
                  <a:srgbClr val="333333"/>
                </a:solidFill>
                <a:latin typeface="微软雅黑" panose="020B0503020204020204" pitchFamily="34" charset="-122"/>
                <a:ea typeface="微软雅黑" panose="020B0503020204020204" pitchFamily="34" charset="-122"/>
                <a:cs typeface="+mn-ea"/>
                <a:sym typeface="+mn-lt"/>
              </a:endParaRPr>
            </a:p>
          </p:txBody>
        </p:sp>
      </p:grpSp>
      <p:grpSp>
        <p:nvGrpSpPr>
          <p:cNvPr id="33" name="组合 32"/>
          <p:cNvGrpSpPr/>
          <p:nvPr/>
        </p:nvGrpSpPr>
        <p:grpSpPr>
          <a:xfrm>
            <a:off x="674689" y="686827"/>
            <a:ext cx="10842622" cy="908496"/>
            <a:chOff x="322346" y="2805338"/>
            <a:chExt cx="10842622" cy="908496"/>
          </a:xfrm>
        </p:grpSpPr>
        <p:sp>
          <p:nvSpPr>
            <p:cNvPr id="34" name="Aitds3"/>
            <p:cNvSpPr>
              <a:spLocks noChangeArrowheads="1"/>
            </p:cNvSpPr>
            <p:nvPr>
              <p:custDataLst>
                <p:tags r:id="rId1"/>
              </p:custDataLst>
            </p:nvPr>
          </p:nvSpPr>
          <p:spPr bwMode="auto">
            <a:xfrm>
              <a:off x="414926" y="2924945"/>
              <a:ext cx="10657462" cy="705686"/>
            </a:xfrm>
            <a:prstGeom prst="rect">
              <a:avLst/>
            </a:prstGeom>
            <a:noFill/>
            <a:ln w="9525">
              <a:solidFill>
                <a:srgbClr val="B8B8B8"/>
              </a:solidFill>
              <a:miter lim="800000"/>
            </a:ln>
          </p:spPr>
          <p:txBody>
            <a:bodyPr/>
            <a:lstStyle/>
            <a:p>
              <a:pPr marL="0" marR="0" lvl="0" indent="0" algn="l" defTabSz="1188085" rtl="0" eaLnBrk="1" fontAlgn="auto" latinLnBrk="0" hangingPunct="1">
                <a:lnSpc>
                  <a:spcPct val="100000"/>
                </a:lnSpc>
                <a:spcBef>
                  <a:spcPts val="0"/>
                </a:spcBef>
                <a:spcAft>
                  <a:spcPts val="0"/>
                </a:spcAft>
                <a:buClrTx/>
                <a:buSzTx/>
                <a:buFontTx/>
                <a:buNone/>
                <a:defRPr/>
              </a:pPr>
              <a:endParaRPr kumimoji="0" lang="zh-CN" altLang="en-US" sz="2340" b="0" i="0" u="none" strike="noStrike" kern="0" cap="none" spc="0" normalizeH="0" baseline="0" noProof="0">
                <a:ln>
                  <a:noFill/>
                </a:ln>
                <a:solidFill>
                  <a:sysClr val="windowText" lastClr="000000"/>
                </a:solidFill>
                <a:effectLst/>
                <a:uLnTx/>
                <a:uFillTx/>
                <a:latin typeface="思源黑体 CN Normal" panose="020B0400000000000000" pitchFamily="34" charset="-122"/>
                <a:ea typeface="思源黑体 CN Normal" panose="020B0400000000000000" pitchFamily="34" charset="-122"/>
                <a:cs typeface="+mn-cs"/>
                <a:sym typeface="思源黑体 CN Normal" panose="020B0400000000000000" pitchFamily="34" charset="-122"/>
              </a:endParaRPr>
            </a:p>
          </p:txBody>
        </p:sp>
        <p:sp>
          <p:nvSpPr>
            <p:cNvPr id="35" name="Aitds4"/>
            <p:cNvSpPr txBox="1">
              <a:spLocks noChangeArrowheads="1"/>
            </p:cNvSpPr>
            <p:nvPr>
              <p:custDataLst>
                <p:tags r:id="rId2"/>
              </p:custDataLst>
            </p:nvPr>
          </p:nvSpPr>
          <p:spPr bwMode="auto">
            <a:xfrm>
              <a:off x="562739" y="2918040"/>
              <a:ext cx="10328509" cy="7571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lvl="0" indent="457200" eaLnBrk="1" fontAlgn="auto">
                <a:lnSpc>
                  <a:spcPct val="120000"/>
                </a:lnSpc>
                <a:spcBef>
                  <a:spcPts val="0"/>
                </a:spcBef>
                <a:spcAft>
                  <a:spcPts val="0"/>
                </a:spcAft>
                <a:defRPr/>
              </a:pPr>
              <a:r>
                <a:rPr lang="zh-CN" altLang="en-US" b="1" dirty="0">
                  <a:latin typeface="微软雅黑" panose="020B0503020204020204" pitchFamily="34" charset="-122"/>
                  <a:ea typeface="微软雅黑" panose="020B0503020204020204" pitchFamily="34" charset="-122"/>
                  <a:cs typeface="思源黑体 Light" panose="020B0300000000000000" charset="-122"/>
                  <a:sym typeface="思源黑体 CN Normal" panose="020B0400000000000000" pitchFamily="34" charset="-122"/>
                </a:rPr>
                <a:t>在学习中增长知识、锤炼品格，在工作中增长才干、练就本领，以真才实学服务人民，以创新创造贡献国家</a:t>
              </a:r>
              <a:endParaRPr lang="zh-CN" altLang="en-US" b="1" dirty="0">
                <a:latin typeface="微软雅黑" panose="020B0503020204020204" pitchFamily="34" charset="-122"/>
                <a:ea typeface="微软雅黑" panose="020B0503020204020204" pitchFamily="34" charset="-122"/>
                <a:cs typeface="思源黑体 Light" panose="020B0300000000000000" charset="-122"/>
                <a:sym typeface="思源黑体 CN Normal" panose="020B0400000000000000" pitchFamily="34" charset="-122"/>
              </a:endParaRPr>
            </a:p>
          </p:txBody>
        </p:sp>
        <p:sp>
          <p:nvSpPr>
            <p:cNvPr id="36" name="Aitds5"/>
            <p:cNvSpPr/>
            <p:nvPr>
              <p:custDataLst>
                <p:tags r:id="rId3"/>
              </p:custDataLst>
            </p:nvPr>
          </p:nvSpPr>
          <p:spPr bwMode="auto">
            <a:xfrm>
              <a:off x="322346" y="2805338"/>
              <a:ext cx="686769" cy="688832"/>
            </a:xfrm>
            <a:custGeom>
              <a:avLst/>
              <a:gdLst>
                <a:gd name="T0" fmla="*/ 0 w 1446"/>
                <a:gd name="T1" fmla="*/ 0 h 1446"/>
                <a:gd name="T2" fmla="*/ 2147483647 w 1446"/>
                <a:gd name="T3" fmla="*/ 0 h 1446"/>
                <a:gd name="T4" fmla="*/ 2147483647 w 1446"/>
                <a:gd name="T5" fmla="*/ 2147483647 h 1446"/>
                <a:gd name="T6" fmla="*/ 2147483647 w 1446"/>
                <a:gd name="T7" fmla="*/ 2147483647 h 1446"/>
                <a:gd name="T8" fmla="*/ 2147483647 w 1446"/>
                <a:gd name="T9" fmla="*/ 2147483647 h 1446"/>
                <a:gd name="T10" fmla="*/ 0 w 1446"/>
                <a:gd name="T11" fmla="*/ 2147483647 h 1446"/>
                <a:gd name="T12" fmla="*/ 0 w 1446"/>
                <a:gd name="T13" fmla="*/ 0 h 144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446" h="1446">
                  <a:moveTo>
                    <a:pt x="0" y="0"/>
                  </a:moveTo>
                  <a:lnTo>
                    <a:pt x="1446" y="0"/>
                  </a:lnTo>
                  <a:lnTo>
                    <a:pt x="1446" y="458"/>
                  </a:lnTo>
                  <a:lnTo>
                    <a:pt x="438" y="458"/>
                  </a:lnTo>
                  <a:lnTo>
                    <a:pt x="438" y="1446"/>
                  </a:lnTo>
                  <a:lnTo>
                    <a:pt x="0" y="1446"/>
                  </a:lnTo>
                  <a:lnTo>
                    <a:pt x="0" y="0"/>
                  </a:lnTo>
                  <a:close/>
                </a:path>
              </a:pathLst>
            </a:custGeom>
            <a:solidFill>
              <a:srgbClr val="A40102"/>
            </a:solidFill>
            <a:ln>
              <a:noFill/>
            </a:ln>
          </p:spPr>
          <p:txBody>
            <a:bodyPr/>
            <a:lstStyle/>
            <a:p>
              <a:pPr marL="0" marR="0" lvl="0" indent="0" algn="l" defTabSz="1188085" rtl="0" eaLnBrk="1" fontAlgn="auto" latinLnBrk="0" hangingPunct="1">
                <a:lnSpc>
                  <a:spcPct val="100000"/>
                </a:lnSpc>
                <a:spcBef>
                  <a:spcPts val="0"/>
                </a:spcBef>
                <a:spcAft>
                  <a:spcPts val="0"/>
                </a:spcAft>
                <a:buClrTx/>
                <a:buSzTx/>
                <a:buFontTx/>
                <a:buNone/>
                <a:defRPr/>
              </a:pPr>
              <a:endParaRPr kumimoji="0" lang="zh-CN" altLang="en-US" sz="2340" b="0" i="0" u="none" strike="noStrike" kern="0" cap="none" spc="0" normalizeH="0" baseline="0" noProof="0">
                <a:ln>
                  <a:noFill/>
                </a:ln>
                <a:solidFill>
                  <a:sysClr val="windowText" lastClr="000000"/>
                </a:solidFill>
                <a:effectLst/>
                <a:uLnTx/>
                <a:uFillTx/>
                <a:latin typeface="思源黑体 CN Normal" panose="020B0400000000000000" pitchFamily="34" charset="-122"/>
                <a:ea typeface="思源黑体 CN Normal" panose="020B0400000000000000" pitchFamily="34" charset="-122"/>
                <a:cs typeface="+mn-cs"/>
                <a:sym typeface="思源黑体 CN Normal" panose="020B0400000000000000" pitchFamily="34" charset="-122"/>
              </a:endParaRPr>
            </a:p>
          </p:txBody>
        </p:sp>
        <p:sp>
          <p:nvSpPr>
            <p:cNvPr id="37" name="Aitds6"/>
            <p:cNvSpPr/>
            <p:nvPr>
              <p:custDataLst>
                <p:tags r:id="rId4"/>
              </p:custDataLst>
            </p:nvPr>
          </p:nvSpPr>
          <p:spPr bwMode="auto">
            <a:xfrm flipH="1" flipV="1">
              <a:off x="10478197" y="3025002"/>
              <a:ext cx="686771" cy="688832"/>
            </a:xfrm>
            <a:custGeom>
              <a:avLst/>
              <a:gdLst>
                <a:gd name="T0" fmla="*/ 0 w 1446"/>
                <a:gd name="T1" fmla="*/ 0 h 1446"/>
                <a:gd name="T2" fmla="*/ 2147483647 w 1446"/>
                <a:gd name="T3" fmla="*/ 0 h 1446"/>
                <a:gd name="T4" fmla="*/ 2147483647 w 1446"/>
                <a:gd name="T5" fmla="*/ 2147483647 h 1446"/>
                <a:gd name="T6" fmla="*/ 2147483647 w 1446"/>
                <a:gd name="T7" fmla="*/ 2147483647 h 1446"/>
                <a:gd name="T8" fmla="*/ 2147483647 w 1446"/>
                <a:gd name="T9" fmla="*/ 2147483647 h 1446"/>
                <a:gd name="T10" fmla="*/ 0 w 1446"/>
                <a:gd name="T11" fmla="*/ 2147483647 h 1446"/>
                <a:gd name="T12" fmla="*/ 0 w 1446"/>
                <a:gd name="T13" fmla="*/ 0 h 144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446" h="1446">
                  <a:moveTo>
                    <a:pt x="0" y="0"/>
                  </a:moveTo>
                  <a:lnTo>
                    <a:pt x="1446" y="0"/>
                  </a:lnTo>
                  <a:lnTo>
                    <a:pt x="1446" y="458"/>
                  </a:lnTo>
                  <a:lnTo>
                    <a:pt x="438" y="458"/>
                  </a:lnTo>
                  <a:lnTo>
                    <a:pt x="438" y="1446"/>
                  </a:lnTo>
                  <a:lnTo>
                    <a:pt x="0" y="1446"/>
                  </a:lnTo>
                  <a:lnTo>
                    <a:pt x="0" y="0"/>
                  </a:lnTo>
                  <a:close/>
                </a:path>
              </a:pathLst>
            </a:custGeom>
            <a:solidFill>
              <a:srgbClr val="A40102"/>
            </a:solidFill>
            <a:ln>
              <a:noFill/>
            </a:ln>
          </p:spPr>
          <p:txBody>
            <a:bodyPr/>
            <a:lstStyle/>
            <a:p>
              <a:pPr marL="0" marR="0" lvl="0" indent="0" algn="l" defTabSz="1188085" rtl="0" eaLnBrk="1" fontAlgn="auto" latinLnBrk="0" hangingPunct="1">
                <a:lnSpc>
                  <a:spcPct val="100000"/>
                </a:lnSpc>
                <a:spcBef>
                  <a:spcPts val="0"/>
                </a:spcBef>
                <a:spcAft>
                  <a:spcPts val="0"/>
                </a:spcAft>
                <a:buClrTx/>
                <a:buSzTx/>
                <a:buFontTx/>
                <a:buNone/>
                <a:defRPr/>
              </a:pPr>
              <a:endParaRPr kumimoji="0" lang="zh-CN" altLang="en-US" sz="2340" b="0" i="0" u="none" strike="noStrike" kern="0" cap="none" spc="0" normalizeH="0" baseline="0" noProof="0">
                <a:ln>
                  <a:noFill/>
                </a:ln>
                <a:solidFill>
                  <a:sysClr val="windowText" lastClr="000000"/>
                </a:solidFill>
                <a:effectLst/>
                <a:uLnTx/>
                <a:uFillTx/>
                <a:latin typeface="思源黑体 CN Normal" panose="020B0400000000000000" pitchFamily="34" charset="-122"/>
                <a:ea typeface="思源黑体 CN Normal" panose="020B0400000000000000" pitchFamily="34" charset="-122"/>
                <a:cs typeface="+mn-cs"/>
                <a:sym typeface="思源黑体 CN Normal" panose="020B0400000000000000" pitchFamily="34" charset="-122"/>
              </a:endParaRPr>
            </a:p>
          </p:txBody>
        </p:sp>
      </p:grpSp>
    </p:spTree>
  </p:cSld>
  <p:clrMapOvr>
    <a:masterClrMapping/>
  </p:clrMapOvr>
  <p:transition>
    <p:pull/>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文本框 7"/>
          <p:cNvSpPr txBox="1"/>
          <p:nvPr/>
        </p:nvSpPr>
        <p:spPr>
          <a:xfrm>
            <a:off x="579422" y="47625"/>
            <a:ext cx="11291179" cy="521970"/>
          </a:xfrm>
          <a:prstGeom prst="rect">
            <a:avLst/>
          </a:prstGeom>
          <a:noFill/>
          <a:ln>
            <a:noFill/>
          </a:ln>
        </p:spPr>
        <p:txBody>
          <a:bodyPr wrap="square" rtlCol="0">
            <a:spAutoFit/>
          </a:bodyPr>
          <a:lstStyle/>
          <a:p>
            <a:r>
              <a:rPr lang="zh-CN" altLang="en-US" sz="2800" b="1" dirty="0">
                <a:solidFill>
                  <a:schemeClr val="bg1"/>
                </a:solidFill>
                <a:effectLst>
                  <a:outerShdw blurRad="38100" dist="38100" dir="2700000" algn="tl">
                    <a:srgbClr val="000000">
                      <a:alpha val="43137"/>
                    </a:srgbClr>
                  </a:outerShdw>
                </a:effectLst>
                <a:latin typeface="微软雅黑" panose="020B0503020204020204" pitchFamily="82" charset="2"/>
                <a:ea typeface="微软雅黑" panose="020B0503020204020204" pitchFamily="82" charset="2"/>
              </a:rPr>
              <a:t>习近平总书记关于青年工作重要论述综述</a:t>
            </a:r>
            <a:endParaRPr lang="zh-CN" altLang="en-US" sz="2800" b="1" dirty="0">
              <a:solidFill>
                <a:schemeClr val="bg1"/>
              </a:solidFill>
              <a:effectLst>
                <a:outerShdw blurRad="38100" dist="38100" dir="2700000" algn="tl">
                  <a:srgbClr val="000000">
                    <a:alpha val="43137"/>
                  </a:srgbClr>
                </a:outerShdw>
              </a:effectLst>
              <a:latin typeface="微软雅黑" panose="020B0503020204020204" pitchFamily="82" charset="2"/>
              <a:ea typeface="微软雅黑" panose="020B0503020204020204" pitchFamily="82" charset="2"/>
            </a:endParaRPr>
          </a:p>
        </p:txBody>
      </p:sp>
      <p:sp>
        <p:nvSpPr>
          <p:cNvPr id="9" name="矩形 23"/>
          <p:cNvSpPr>
            <a:spLocks noChangeArrowheads="1"/>
          </p:cNvSpPr>
          <p:nvPr/>
        </p:nvSpPr>
        <p:spPr bwMode="auto">
          <a:xfrm>
            <a:off x="579422" y="1756130"/>
            <a:ext cx="11035391" cy="391883"/>
          </a:xfrm>
          <a:prstGeom prst="rect">
            <a:avLst/>
          </a:prstGeom>
          <a:noFill/>
          <a:ln w="28575">
            <a:noFill/>
            <a:prstDash val="sysDash"/>
            <a:miter lim="800000"/>
          </a:ln>
          <a:extLst>
            <a:ext uri="{909E8E84-426E-40DD-AFC4-6F175D3DCCD1}">
              <a14:hiddenFill xmlns:a14="http://schemas.microsoft.com/office/drawing/2010/main">
                <a:solidFill>
                  <a:srgbClr val="FFFFFF"/>
                </a:solidFill>
              </a14:hiddenFill>
            </a:ext>
          </a:ex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eaLnBrk="0" hangingPunct="0">
              <a:defRPr>
                <a:solidFill>
                  <a:schemeClr val="tx1"/>
                </a:solidFill>
                <a:latin typeface="Arial" panose="020B0604020202020204" pitchFamily="34" charset="0"/>
                <a:ea typeface="宋体" panose="02010600030101010101" pitchFamily="2" charset="-122"/>
              </a:defRPr>
            </a:lvl2pPr>
            <a:lvl3pPr eaLnBrk="0" hangingPunct="0">
              <a:defRPr>
                <a:solidFill>
                  <a:schemeClr val="tx1"/>
                </a:solidFill>
                <a:latin typeface="Arial" panose="020B0604020202020204" pitchFamily="34" charset="0"/>
                <a:ea typeface="宋体" panose="02010600030101010101" pitchFamily="2" charset="-122"/>
              </a:defRPr>
            </a:lvl3pPr>
            <a:lvl4pPr eaLnBrk="0" hangingPunct="0">
              <a:defRPr>
                <a:solidFill>
                  <a:schemeClr val="tx1"/>
                </a:solidFill>
                <a:latin typeface="Arial" panose="020B0604020202020204" pitchFamily="34" charset="0"/>
                <a:ea typeface="宋体" panose="02010600030101010101" pitchFamily="2" charset="-122"/>
              </a:defRPr>
            </a:lvl4pPr>
            <a:lvl5pPr eaLnBrk="0" hangingPunct="0">
              <a:defRPr>
                <a:solidFill>
                  <a:schemeClr val="tx1"/>
                </a:solidFill>
                <a:latin typeface="Arial" panose="020B0604020202020204" pitchFamily="34" charset="0"/>
                <a:ea typeface="宋体" panose="02010600030101010101" pitchFamily="2" charset="-122"/>
              </a:defRPr>
            </a:lvl5pPr>
            <a:lvl6pPr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zh-CN" altLang="en-US" sz="2000" b="1" dirty="0">
                <a:solidFill>
                  <a:srgbClr val="C00000"/>
                </a:solidFill>
                <a:latin typeface="微软雅黑" panose="020B0503020204020204" pitchFamily="34" charset="-122"/>
                <a:ea typeface="微软雅黑" panose="020B0503020204020204" pitchFamily="34" charset="-122"/>
                <a:sym typeface="宋体" panose="02010600030101010101" pitchFamily="2" charset="-122"/>
              </a:rPr>
              <a:t>“人才有高下，知物由学。”青年时期学识基础厚实不厚实，影响甚至决定自己的一生。</a:t>
            </a:r>
            <a:endParaRPr lang="zh-CN" altLang="zh-CN" sz="2000" b="1" dirty="0">
              <a:solidFill>
                <a:srgbClr val="C00000"/>
              </a:solidFill>
              <a:latin typeface="微软雅黑" panose="020B0503020204020204" pitchFamily="34" charset="-122"/>
              <a:ea typeface="微软雅黑" panose="020B0503020204020204" pitchFamily="34" charset="-122"/>
              <a:sym typeface="宋体" panose="02010600030101010101" pitchFamily="2" charset="-122"/>
            </a:endParaRPr>
          </a:p>
        </p:txBody>
      </p:sp>
      <p:grpSp>
        <p:nvGrpSpPr>
          <p:cNvPr id="2" name="组合 1"/>
          <p:cNvGrpSpPr/>
          <p:nvPr/>
        </p:nvGrpSpPr>
        <p:grpSpPr>
          <a:xfrm>
            <a:off x="705776" y="2375193"/>
            <a:ext cx="10780448" cy="983565"/>
            <a:chOff x="736863" y="2487477"/>
            <a:chExt cx="10780448" cy="983565"/>
          </a:xfrm>
        </p:grpSpPr>
        <p:grpSp>
          <p:nvGrpSpPr>
            <p:cNvPr id="16" name="组合 15"/>
            <p:cNvGrpSpPr/>
            <p:nvPr/>
          </p:nvGrpSpPr>
          <p:grpSpPr>
            <a:xfrm>
              <a:off x="736863" y="2487477"/>
              <a:ext cx="10780448" cy="983565"/>
              <a:chOff x="3380133" y="1498846"/>
              <a:chExt cx="10780448" cy="983565"/>
            </a:xfrm>
            <a:solidFill>
              <a:srgbClr val="C2000A"/>
            </a:solidFill>
          </p:grpSpPr>
          <p:sp>
            <p:nvSpPr>
              <p:cNvPr id="17" name="椭圆 16"/>
              <p:cNvSpPr/>
              <p:nvPr/>
            </p:nvSpPr>
            <p:spPr>
              <a:xfrm>
                <a:off x="3380133" y="1664194"/>
                <a:ext cx="480786" cy="480786"/>
              </a:xfrm>
              <a:prstGeom prst="ellipse">
                <a:avLst/>
              </a:prstGeom>
              <a:grpFill/>
              <a:ln w="7620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2400" b="0" i="0" u="none" strike="noStrike" kern="0" cap="none" spc="0" normalizeH="0" baseline="0" noProof="0" dirty="0" smtClean="0">
                    <a:ln>
                      <a:noFill/>
                    </a:ln>
                    <a:solidFill>
                      <a:schemeClr val="bg1"/>
                    </a:solidFill>
                    <a:effectLst/>
                    <a:uLnTx/>
                    <a:uFillTx/>
                    <a:cs typeface="+mn-ea"/>
                    <a:sym typeface="+mn-lt"/>
                  </a:rPr>
                  <a:t>4</a:t>
                </a:r>
                <a:endParaRPr kumimoji="0" lang="en-US" sz="2400" b="0" i="0" u="none" strike="noStrike" kern="0" cap="none" spc="0" normalizeH="0" baseline="0" noProof="0" dirty="0">
                  <a:ln>
                    <a:noFill/>
                  </a:ln>
                  <a:solidFill>
                    <a:schemeClr val="bg1"/>
                  </a:solidFill>
                  <a:effectLst/>
                  <a:uLnTx/>
                  <a:uFillTx/>
                  <a:cs typeface="+mn-ea"/>
                  <a:sym typeface="+mn-lt"/>
                </a:endParaRPr>
              </a:p>
            </p:txBody>
          </p:sp>
          <p:grpSp>
            <p:nvGrpSpPr>
              <p:cNvPr id="18" name="组合 17"/>
              <p:cNvGrpSpPr/>
              <p:nvPr/>
            </p:nvGrpSpPr>
            <p:grpSpPr>
              <a:xfrm>
                <a:off x="4006722" y="1498846"/>
                <a:ext cx="10153859" cy="983565"/>
                <a:chOff x="1163638" y="2561493"/>
                <a:chExt cx="10153859" cy="1076528"/>
              </a:xfrm>
              <a:grpFill/>
              <a:effectLst>
                <a:outerShdw blurRad="190500" dist="127000" dir="2700000" algn="tl" rotWithShape="0">
                  <a:prstClr val="black">
                    <a:alpha val="30000"/>
                  </a:prstClr>
                </a:outerShdw>
              </a:effectLst>
            </p:grpSpPr>
            <p:sp>
              <p:nvSpPr>
                <p:cNvPr id="20" name="矩形 19"/>
                <p:cNvSpPr/>
                <p:nvPr/>
              </p:nvSpPr>
              <p:spPr>
                <a:xfrm>
                  <a:off x="1163638" y="2561493"/>
                  <a:ext cx="10153859" cy="1076528"/>
                </a:xfrm>
                <a:prstGeom prst="rect">
                  <a:avLst/>
                </a:prstGeom>
                <a:noFill/>
                <a:ln w="12700" cap="flat" cmpd="sng" algn="ctr">
                  <a:solidFill>
                    <a:srgbClr val="C2000A"/>
                  </a:solidFill>
                  <a:prstDash val="solid"/>
                  <a:miter lim="800000"/>
                </a:ln>
                <a:effectLst/>
              </p:spPr>
              <p:txBody>
                <a:bodyPr lIns="180000"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3600" b="0" i="0" u="none" strike="noStrike" kern="0" cap="none" spc="0" normalizeH="0" baseline="0" noProof="0" dirty="0">
                    <a:ln>
                      <a:noFill/>
                    </a:ln>
                    <a:solidFill>
                      <a:schemeClr val="tx1">
                        <a:lumMod val="85000"/>
                        <a:lumOff val="15000"/>
                      </a:schemeClr>
                    </a:solidFill>
                    <a:effectLst/>
                    <a:uLnTx/>
                    <a:uFillTx/>
                    <a:cs typeface="+mn-ea"/>
                    <a:sym typeface="+mn-lt"/>
                  </a:endParaRPr>
                </a:p>
              </p:txBody>
            </p:sp>
            <p:sp>
              <p:nvSpPr>
                <p:cNvPr id="21" name="矩形 20"/>
                <p:cNvSpPr/>
                <p:nvPr/>
              </p:nvSpPr>
              <p:spPr>
                <a:xfrm>
                  <a:off x="1163638" y="2849237"/>
                  <a:ext cx="54000" cy="231658"/>
                </a:xfrm>
                <a:prstGeom prst="rect">
                  <a:avLst/>
                </a:prstGeom>
                <a:grp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600" b="0" i="0" u="none" strike="noStrike" kern="0" cap="none" spc="0" normalizeH="0" baseline="0" noProof="0" dirty="0">
                    <a:ln>
                      <a:noFill/>
                    </a:ln>
                    <a:solidFill>
                      <a:schemeClr val="tx1">
                        <a:lumMod val="85000"/>
                        <a:lumOff val="15000"/>
                      </a:schemeClr>
                    </a:solidFill>
                    <a:effectLst/>
                    <a:uLnTx/>
                    <a:uFillTx/>
                    <a:cs typeface="+mn-ea"/>
                    <a:sym typeface="+mn-lt"/>
                  </a:endParaRPr>
                </a:p>
              </p:txBody>
            </p:sp>
          </p:grpSp>
          <p:sp>
            <p:nvSpPr>
              <p:cNvPr id="19" name="矩形 18"/>
              <p:cNvSpPr/>
              <p:nvPr/>
            </p:nvSpPr>
            <p:spPr>
              <a:xfrm>
                <a:off x="4006722" y="1664194"/>
                <a:ext cx="54000" cy="48078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schemeClr val="tx1">
                      <a:lumMod val="85000"/>
                      <a:lumOff val="15000"/>
                    </a:schemeClr>
                  </a:solidFill>
                  <a:effectLst/>
                  <a:uLnTx/>
                  <a:uFillTx/>
                  <a:cs typeface="+mn-ea"/>
                  <a:sym typeface="+mn-lt"/>
                </a:endParaRPr>
              </a:p>
            </p:txBody>
          </p:sp>
        </p:grpSp>
        <p:sp>
          <p:nvSpPr>
            <p:cNvPr id="22" name="矩形 21"/>
            <p:cNvSpPr/>
            <p:nvPr/>
          </p:nvSpPr>
          <p:spPr>
            <a:xfrm>
              <a:off x="1487431" y="2591361"/>
              <a:ext cx="10029880" cy="830997"/>
            </a:xfrm>
            <a:prstGeom prst="rect">
              <a:avLst/>
            </a:prstGeom>
            <a:noFill/>
            <a:ln>
              <a:noFill/>
            </a:ln>
          </p:spPr>
          <p:txBody>
            <a:bodyPr wrap="square">
              <a:spAutoFit/>
            </a:bodyPr>
            <a:lstStyle/>
            <a:p>
              <a:pPr algn="just">
                <a:buNone/>
              </a:pPr>
              <a:r>
                <a:rPr lang="en-US" altLang="zh-CN" sz="1600" dirty="0">
                  <a:solidFill>
                    <a:srgbClr val="333333"/>
                  </a:solidFill>
                  <a:latin typeface="微软雅黑" panose="020B0503020204020204" pitchFamily="34" charset="-122"/>
                  <a:ea typeface="微软雅黑" panose="020B0503020204020204" pitchFamily="34" charset="-122"/>
                  <a:cs typeface="+mn-ea"/>
                  <a:sym typeface="+mn-lt"/>
                </a:rPr>
                <a:t>2016</a:t>
              </a:r>
              <a:r>
                <a:rPr lang="zh-CN" altLang="en-US" sz="1600" dirty="0">
                  <a:solidFill>
                    <a:srgbClr val="333333"/>
                  </a:solidFill>
                  <a:latin typeface="微软雅黑" panose="020B0503020204020204" pitchFamily="34" charset="-122"/>
                  <a:ea typeface="微软雅黑" panose="020B0503020204020204" pitchFamily="34" charset="-122"/>
                  <a:cs typeface="+mn-ea"/>
                  <a:sym typeface="+mn-lt"/>
                </a:rPr>
                <a:t>年</a:t>
              </a:r>
              <a:r>
                <a:rPr lang="en-US" altLang="zh-CN" sz="1600" dirty="0">
                  <a:solidFill>
                    <a:srgbClr val="333333"/>
                  </a:solidFill>
                  <a:latin typeface="微软雅黑" panose="020B0503020204020204" pitchFamily="34" charset="-122"/>
                  <a:ea typeface="微软雅黑" panose="020B0503020204020204" pitchFamily="34" charset="-122"/>
                  <a:cs typeface="+mn-ea"/>
                  <a:sym typeface="+mn-lt"/>
                </a:rPr>
                <a:t>4</a:t>
              </a:r>
              <a:r>
                <a:rPr lang="zh-CN" altLang="en-US" sz="1600" dirty="0">
                  <a:solidFill>
                    <a:srgbClr val="333333"/>
                  </a:solidFill>
                  <a:latin typeface="微软雅黑" panose="020B0503020204020204" pitchFamily="34" charset="-122"/>
                  <a:ea typeface="微软雅黑" panose="020B0503020204020204" pitchFamily="34" charset="-122"/>
                  <a:cs typeface="+mn-ea"/>
                  <a:sym typeface="+mn-lt"/>
                </a:rPr>
                <a:t>月</a:t>
              </a:r>
              <a:r>
                <a:rPr lang="en-US" altLang="zh-CN" sz="1600" dirty="0">
                  <a:solidFill>
                    <a:srgbClr val="333333"/>
                  </a:solidFill>
                  <a:latin typeface="微软雅黑" panose="020B0503020204020204" pitchFamily="34" charset="-122"/>
                  <a:ea typeface="微软雅黑" panose="020B0503020204020204" pitchFamily="34" charset="-122"/>
                  <a:cs typeface="+mn-ea"/>
                  <a:sym typeface="+mn-lt"/>
                </a:rPr>
                <a:t>26</a:t>
              </a:r>
              <a:r>
                <a:rPr lang="zh-CN" altLang="en-US" sz="1600" dirty="0">
                  <a:solidFill>
                    <a:srgbClr val="333333"/>
                  </a:solidFill>
                  <a:latin typeface="微软雅黑" panose="020B0503020204020204" pitchFamily="34" charset="-122"/>
                  <a:ea typeface="微软雅黑" panose="020B0503020204020204" pitchFamily="34" charset="-122"/>
                  <a:cs typeface="+mn-ea"/>
                  <a:sym typeface="+mn-lt"/>
                </a:rPr>
                <a:t>日，习近平总书记在中国科技大学考察时语重心长地对学生们说：“青年是国家的未来和民族的希望。希望同学们肩负时代责任，高扬理想风帆，静下心来刻苦学习，努力练好人生和事业的基本功，做有理想、有追求的大学生，做有担当、有作为的大学生，做有品质、有修养的大学生。”</a:t>
              </a:r>
              <a:endParaRPr lang="zh-CN" altLang="en-US" sz="1600" dirty="0">
                <a:solidFill>
                  <a:srgbClr val="333333"/>
                </a:solidFill>
                <a:latin typeface="微软雅黑" panose="020B0503020204020204" pitchFamily="34" charset="-122"/>
                <a:ea typeface="微软雅黑" panose="020B0503020204020204" pitchFamily="34" charset="-122"/>
                <a:cs typeface="+mn-ea"/>
                <a:sym typeface="+mn-lt"/>
              </a:endParaRPr>
            </a:p>
          </p:txBody>
        </p:sp>
      </p:grpSp>
      <p:grpSp>
        <p:nvGrpSpPr>
          <p:cNvPr id="38" name="组合 37"/>
          <p:cNvGrpSpPr/>
          <p:nvPr/>
        </p:nvGrpSpPr>
        <p:grpSpPr>
          <a:xfrm>
            <a:off x="689112" y="3727083"/>
            <a:ext cx="10780448" cy="1048645"/>
            <a:chOff x="736863" y="2487475"/>
            <a:chExt cx="10780448" cy="1048645"/>
          </a:xfrm>
        </p:grpSpPr>
        <p:grpSp>
          <p:nvGrpSpPr>
            <p:cNvPr id="39" name="组合 38"/>
            <p:cNvGrpSpPr/>
            <p:nvPr/>
          </p:nvGrpSpPr>
          <p:grpSpPr>
            <a:xfrm>
              <a:off x="736863" y="2487475"/>
              <a:ext cx="10780448" cy="1048645"/>
              <a:chOff x="3380133" y="1498844"/>
              <a:chExt cx="10780448" cy="1048645"/>
            </a:xfrm>
            <a:solidFill>
              <a:srgbClr val="C2000A"/>
            </a:solidFill>
          </p:grpSpPr>
          <p:sp>
            <p:nvSpPr>
              <p:cNvPr id="41" name="椭圆 40"/>
              <p:cNvSpPr/>
              <p:nvPr/>
            </p:nvSpPr>
            <p:spPr>
              <a:xfrm>
                <a:off x="3380133" y="1664194"/>
                <a:ext cx="480786" cy="480786"/>
              </a:xfrm>
              <a:prstGeom prst="ellipse">
                <a:avLst/>
              </a:prstGeom>
              <a:grpFill/>
              <a:ln w="7620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2400" b="0" i="0" u="none" strike="noStrike" kern="0" cap="none" spc="0" normalizeH="0" baseline="0" noProof="0" dirty="0" smtClean="0">
                    <a:ln>
                      <a:noFill/>
                    </a:ln>
                    <a:solidFill>
                      <a:schemeClr val="bg1"/>
                    </a:solidFill>
                    <a:effectLst/>
                    <a:uLnTx/>
                    <a:uFillTx/>
                    <a:cs typeface="+mn-ea"/>
                    <a:sym typeface="+mn-lt"/>
                  </a:rPr>
                  <a:t>5</a:t>
                </a:r>
                <a:endParaRPr kumimoji="0" lang="en-US" sz="2400" b="0" i="0" u="none" strike="noStrike" kern="0" cap="none" spc="0" normalizeH="0" baseline="0" noProof="0" dirty="0">
                  <a:ln>
                    <a:noFill/>
                  </a:ln>
                  <a:solidFill>
                    <a:schemeClr val="bg1"/>
                  </a:solidFill>
                  <a:effectLst/>
                  <a:uLnTx/>
                  <a:uFillTx/>
                  <a:cs typeface="+mn-ea"/>
                  <a:sym typeface="+mn-lt"/>
                </a:endParaRPr>
              </a:p>
            </p:txBody>
          </p:sp>
          <p:grpSp>
            <p:nvGrpSpPr>
              <p:cNvPr id="42" name="组合 41"/>
              <p:cNvGrpSpPr/>
              <p:nvPr/>
            </p:nvGrpSpPr>
            <p:grpSpPr>
              <a:xfrm>
                <a:off x="4006722" y="1498844"/>
                <a:ext cx="10153859" cy="1048645"/>
                <a:chOff x="1163638" y="2561492"/>
                <a:chExt cx="10153859" cy="1147759"/>
              </a:xfrm>
              <a:grpFill/>
              <a:effectLst>
                <a:outerShdw blurRad="190500" dist="127000" dir="2700000" algn="tl" rotWithShape="0">
                  <a:prstClr val="black">
                    <a:alpha val="30000"/>
                  </a:prstClr>
                </a:outerShdw>
              </a:effectLst>
            </p:grpSpPr>
            <p:sp>
              <p:nvSpPr>
                <p:cNvPr id="44" name="矩形 43"/>
                <p:cNvSpPr/>
                <p:nvPr/>
              </p:nvSpPr>
              <p:spPr>
                <a:xfrm>
                  <a:off x="1163638" y="2561492"/>
                  <a:ext cx="10153859" cy="1147759"/>
                </a:xfrm>
                <a:prstGeom prst="rect">
                  <a:avLst/>
                </a:prstGeom>
                <a:noFill/>
                <a:ln w="12700" cap="flat" cmpd="sng" algn="ctr">
                  <a:solidFill>
                    <a:srgbClr val="C2000A"/>
                  </a:solidFill>
                  <a:prstDash val="solid"/>
                  <a:miter lim="800000"/>
                </a:ln>
                <a:effectLst/>
              </p:spPr>
              <p:txBody>
                <a:bodyPr lIns="180000"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3600" b="0" i="0" u="none" strike="noStrike" kern="0" cap="none" spc="0" normalizeH="0" baseline="0" noProof="0" dirty="0">
                    <a:ln>
                      <a:noFill/>
                    </a:ln>
                    <a:solidFill>
                      <a:schemeClr val="tx1">
                        <a:lumMod val="85000"/>
                        <a:lumOff val="15000"/>
                      </a:schemeClr>
                    </a:solidFill>
                    <a:effectLst/>
                    <a:uLnTx/>
                    <a:uFillTx/>
                    <a:cs typeface="+mn-ea"/>
                    <a:sym typeface="+mn-lt"/>
                  </a:endParaRPr>
                </a:p>
              </p:txBody>
            </p:sp>
            <p:sp>
              <p:nvSpPr>
                <p:cNvPr id="45" name="矩形 44"/>
                <p:cNvSpPr/>
                <p:nvPr/>
              </p:nvSpPr>
              <p:spPr>
                <a:xfrm>
                  <a:off x="1163638" y="2849237"/>
                  <a:ext cx="54000" cy="231658"/>
                </a:xfrm>
                <a:prstGeom prst="rect">
                  <a:avLst/>
                </a:prstGeom>
                <a:grp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600" b="0" i="0" u="none" strike="noStrike" kern="0" cap="none" spc="0" normalizeH="0" baseline="0" noProof="0" dirty="0">
                    <a:ln>
                      <a:noFill/>
                    </a:ln>
                    <a:solidFill>
                      <a:schemeClr val="tx1">
                        <a:lumMod val="85000"/>
                        <a:lumOff val="15000"/>
                      </a:schemeClr>
                    </a:solidFill>
                    <a:effectLst/>
                    <a:uLnTx/>
                    <a:uFillTx/>
                    <a:cs typeface="+mn-ea"/>
                    <a:sym typeface="+mn-lt"/>
                  </a:endParaRPr>
                </a:p>
              </p:txBody>
            </p:sp>
          </p:grpSp>
          <p:sp>
            <p:nvSpPr>
              <p:cNvPr id="43" name="矩形 42"/>
              <p:cNvSpPr/>
              <p:nvPr/>
            </p:nvSpPr>
            <p:spPr>
              <a:xfrm>
                <a:off x="4006722" y="1664194"/>
                <a:ext cx="54000" cy="48078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schemeClr val="tx1">
                      <a:lumMod val="85000"/>
                      <a:lumOff val="15000"/>
                    </a:schemeClr>
                  </a:solidFill>
                  <a:effectLst/>
                  <a:uLnTx/>
                  <a:uFillTx/>
                  <a:cs typeface="+mn-ea"/>
                  <a:sym typeface="+mn-lt"/>
                </a:endParaRPr>
              </a:p>
            </p:txBody>
          </p:sp>
        </p:grpSp>
        <p:sp>
          <p:nvSpPr>
            <p:cNvPr id="40" name="矩形 39"/>
            <p:cNvSpPr/>
            <p:nvPr/>
          </p:nvSpPr>
          <p:spPr>
            <a:xfrm>
              <a:off x="1487431" y="2591361"/>
              <a:ext cx="10029880" cy="830997"/>
            </a:xfrm>
            <a:prstGeom prst="rect">
              <a:avLst/>
            </a:prstGeom>
            <a:noFill/>
            <a:ln>
              <a:noFill/>
            </a:ln>
          </p:spPr>
          <p:txBody>
            <a:bodyPr wrap="square">
              <a:spAutoFit/>
            </a:bodyPr>
            <a:lstStyle/>
            <a:p>
              <a:pPr algn="just">
                <a:buNone/>
              </a:pPr>
              <a:r>
                <a:rPr lang="en-US" altLang="zh-CN" sz="1600" dirty="0">
                  <a:solidFill>
                    <a:srgbClr val="333333"/>
                  </a:solidFill>
                  <a:latin typeface="微软雅黑" panose="020B0503020204020204" pitchFamily="34" charset="-122"/>
                  <a:ea typeface="微软雅黑" panose="020B0503020204020204" pitchFamily="34" charset="-122"/>
                  <a:cs typeface="+mn-ea"/>
                  <a:sym typeface="+mn-lt"/>
                </a:rPr>
                <a:t>2017</a:t>
              </a:r>
              <a:r>
                <a:rPr lang="zh-CN" altLang="en-US" sz="1600" dirty="0">
                  <a:solidFill>
                    <a:srgbClr val="333333"/>
                  </a:solidFill>
                  <a:latin typeface="微软雅黑" panose="020B0503020204020204" pitchFamily="34" charset="-122"/>
                  <a:ea typeface="微软雅黑" panose="020B0503020204020204" pitchFamily="34" charset="-122"/>
                  <a:cs typeface="+mn-ea"/>
                  <a:sym typeface="+mn-lt"/>
                </a:rPr>
                <a:t>年</a:t>
              </a:r>
              <a:r>
                <a:rPr lang="en-US" altLang="zh-CN" sz="1600" dirty="0">
                  <a:solidFill>
                    <a:srgbClr val="333333"/>
                  </a:solidFill>
                  <a:latin typeface="微软雅黑" panose="020B0503020204020204" pitchFamily="34" charset="-122"/>
                  <a:ea typeface="微软雅黑" panose="020B0503020204020204" pitchFamily="34" charset="-122"/>
                  <a:cs typeface="+mn-ea"/>
                  <a:sym typeface="+mn-lt"/>
                </a:rPr>
                <a:t>5</a:t>
              </a:r>
              <a:r>
                <a:rPr lang="zh-CN" altLang="en-US" sz="1600" dirty="0">
                  <a:solidFill>
                    <a:srgbClr val="333333"/>
                  </a:solidFill>
                  <a:latin typeface="微软雅黑" panose="020B0503020204020204" pitchFamily="34" charset="-122"/>
                  <a:ea typeface="微软雅黑" panose="020B0503020204020204" pitchFamily="34" charset="-122"/>
                  <a:cs typeface="+mn-ea"/>
                  <a:sym typeface="+mn-lt"/>
                </a:rPr>
                <a:t>月</a:t>
              </a:r>
              <a:r>
                <a:rPr lang="en-US" altLang="zh-CN" sz="1600" dirty="0">
                  <a:solidFill>
                    <a:srgbClr val="333333"/>
                  </a:solidFill>
                  <a:latin typeface="微软雅黑" panose="020B0503020204020204" pitchFamily="34" charset="-122"/>
                  <a:ea typeface="微软雅黑" panose="020B0503020204020204" pitchFamily="34" charset="-122"/>
                  <a:cs typeface="+mn-ea"/>
                  <a:sym typeface="+mn-lt"/>
                </a:rPr>
                <a:t>3</a:t>
              </a:r>
              <a:r>
                <a:rPr lang="zh-CN" altLang="en-US" sz="1600" dirty="0">
                  <a:solidFill>
                    <a:srgbClr val="333333"/>
                  </a:solidFill>
                  <a:latin typeface="微软雅黑" panose="020B0503020204020204" pitchFamily="34" charset="-122"/>
                  <a:ea typeface="微软雅黑" panose="020B0503020204020204" pitchFamily="34" charset="-122"/>
                  <a:cs typeface="+mn-ea"/>
                  <a:sym typeface="+mn-lt"/>
                </a:rPr>
                <a:t>日，习近平总书记在中国政法大学考察时指出：“青年处于人生积累阶段，需要像海绵汲水一样汲取知识。广大青年抓学习，既要惜时如金、孜孜不倦，下一番心无旁骛、静谧自怡的功夫，又要突出主干、择其精要，努力做到又博又专、愈博愈专。特别是要克服浮躁之气，静下来多读经典，多知其所以然。”</a:t>
              </a:r>
              <a:endParaRPr lang="zh-CN" altLang="en-US" sz="1600" dirty="0">
                <a:solidFill>
                  <a:srgbClr val="333333"/>
                </a:solidFill>
                <a:latin typeface="微软雅黑" panose="020B0503020204020204" pitchFamily="34" charset="-122"/>
                <a:ea typeface="微软雅黑" panose="020B0503020204020204" pitchFamily="34" charset="-122"/>
                <a:cs typeface="+mn-ea"/>
                <a:sym typeface="+mn-lt"/>
              </a:endParaRPr>
            </a:p>
          </p:txBody>
        </p:sp>
      </p:grpSp>
      <p:grpSp>
        <p:nvGrpSpPr>
          <p:cNvPr id="46" name="组合 45"/>
          <p:cNvGrpSpPr/>
          <p:nvPr/>
        </p:nvGrpSpPr>
        <p:grpSpPr>
          <a:xfrm>
            <a:off x="705776" y="5144054"/>
            <a:ext cx="10780448" cy="1230018"/>
            <a:chOff x="736863" y="2591360"/>
            <a:chExt cx="10780448" cy="1230018"/>
          </a:xfrm>
        </p:grpSpPr>
        <p:grpSp>
          <p:nvGrpSpPr>
            <p:cNvPr id="47" name="组合 46"/>
            <p:cNvGrpSpPr/>
            <p:nvPr/>
          </p:nvGrpSpPr>
          <p:grpSpPr>
            <a:xfrm>
              <a:off x="736863" y="2591360"/>
              <a:ext cx="10780448" cy="1230018"/>
              <a:chOff x="3380133" y="1602729"/>
              <a:chExt cx="10780448" cy="1230018"/>
            </a:xfrm>
            <a:solidFill>
              <a:srgbClr val="C2000A"/>
            </a:solidFill>
          </p:grpSpPr>
          <p:sp>
            <p:nvSpPr>
              <p:cNvPr id="49" name="椭圆 48"/>
              <p:cNvSpPr/>
              <p:nvPr/>
            </p:nvSpPr>
            <p:spPr>
              <a:xfrm>
                <a:off x="3380133" y="1664194"/>
                <a:ext cx="480786" cy="480786"/>
              </a:xfrm>
              <a:prstGeom prst="ellipse">
                <a:avLst/>
              </a:prstGeom>
              <a:grpFill/>
              <a:ln w="7620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2400" b="0" i="0" u="none" strike="noStrike" kern="0" cap="none" spc="0" normalizeH="0" baseline="0" noProof="0" dirty="0" smtClean="0">
                    <a:ln>
                      <a:noFill/>
                    </a:ln>
                    <a:solidFill>
                      <a:schemeClr val="bg1"/>
                    </a:solidFill>
                    <a:effectLst/>
                    <a:uLnTx/>
                    <a:uFillTx/>
                    <a:cs typeface="+mn-ea"/>
                    <a:sym typeface="+mn-lt"/>
                  </a:rPr>
                  <a:t>6</a:t>
                </a:r>
                <a:endParaRPr kumimoji="0" lang="en-US" sz="2400" b="0" i="0" u="none" strike="noStrike" kern="0" cap="none" spc="0" normalizeH="0" baseline="0" noProof="0" dirty="0">
                  <a:ln>
                    <a:noFill/>
                  </a:ln>
                  <a:solidFill>
                    <a:schemeClr val="bg1"/>
                  </a:solidFill>
                  <a:effectLst/>
                  <a:uLnTx/>
                  <a:uFillTx/>
                  <a:cs typeface="+mn-ea"/>
                  <a:sym typeface="+mn-lt"/>
                </a:endParaRPr>
              </a:p>
            </p:txBody>
          </p:sp>
          <p:grpSp>
            <p:nvGrpSpPr>
              <p:cNvPr id="50" name="组合 49"/>
              <p:cNvGrpSpPr/>
              <p:nvPr/>
            </p:nvGrpSpPr>
            <p:grpSpPr>
              <a:xfrm>
                <a:off x="4006722" y="1602729"/>
                <a:ext cx="10153859" cy="1230018"/>
                <a:chOff x="1163638" y="2675193"/>
                <a:chExt cx="10153859" cy="1346274"/>
              </a:xfrm>
              <a:grpFill/>
              <a:effectLst>
                <a:outerShdw blurRad="190500" dist="127000" dir="2700000" algn="tl" rotWithShape="0">
                  <a:prstClr val="black">
                    <a:alpha val="30000"/>
                  </a:prstClr>
                </a:outerShdw>
              </a:effectLst>
            </p:grpSpPr>
            <p:sp>
              <p:nvSpPr>
                <p:cNvPr id="52" name="矩形 51"/>
                <p:cNvSpPr/>
                <p:nvPr/>
              </p:nvSpPr>
              <p:spPr>
                <a:xfrm>
                  <a:off x="1163638" y="2675193"/>
                  <a:ext cx="10153859" cy="1346274"/>
                </a:xfrm>
                <a:prstGeom prst="rect">
                  <a:avLst/>
                </a:prstGeom>
                <a:noFill/>
                <a:ln w="12700" cap="flat" cmpd="sng" algn="ctr">
                  <a:solidFill>
                    <a:srgbClr val="C2000A"/>
                  </a:solidFill>
                  <a:prstDash val="solid"/>
                  <a:miter lim="800000"/>
                </a:ln>
                <a:effectLst/>
              </p:spPr>
              <p:txBody>
                <a:bodyPr lIns="180000"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3600" b="0" i="0" u="none" strike="noStrike" kern="0" cap="none" spc="0" normalizeH="0" baseline="0" noProof="0" dirty="0">
                    <a:ln>
                      <a:noFill/>
                    </a:ln>
                    <a:solidFill>
                      <a:schemeClr val="tx1">
                        <a:lumMod val="85000"/>
                        <a:lumOff val="15000"/>
                      </a:schemeClr>
                    </a:solidFill>
                    <a:effectLst/>
                    <a:uLnTx/>
                    <a:uFillTx/>
                    <a:cs typeface="+mn-ea"/>
                    <a:sym typeface="+mn-lt"/>
                  </a:endParaRPr>
                </a:p>
              </p:txBody>
            </p:sp>
            <p:sp>
              <p:nvSpPr>
                <p:cNvPr id="53" name="矩形 52"/>
                <p:cNvSpPr/>
                <p:nvPr/>
              </p:nvSpPr>
              <p:spPr>
                <a:xfrm>
                  <a:off x="1163638" y="2849237"/>
                  <a:ext cx="54000" cy="231658"/>
                </a:xfrm>
                <a:prstGeom prst="rect">
                  <a:avLst/>
                </a:prstGeom>
                <a:grp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600" b="0" i="0" u="none" strike="noStrike" kern="0" cap="none" spc="0" normalizeH="0" baseline="0" noProof="0" dirty="0">
                    <a:ln>
                      <a:noFill/>
                    </a:ln>
                    <a:solidFill>
                      <a:schemeClr val="tx1">
                        <a:lumMod val="85000"/>
                        <a:lumOff val="15000"/>
                      </a:schemeClr>
                    </a:solidFill>
                    <a:effectLst/>
                    <a:uLnTx/>
                    <a:uFillTx/>
                    <a:cs typeface="+mn-ea"/>
                    <a:sym typeface="+mn-lt"/>
                  </a:endParaRPr>
                </a:p>
              </p:txBody>
            </p:sp>
          </p:grpSp>
          <p:sp>
            <p:nvSpPr>
              <p:cNvPr id="51" name="矩形 50"/>
              <p:cNvSpPr/>
              <p:nvPr/>
            </p:nvSpPr>
            <p:spPr>
              <a:xfrm>
                <a:off x="4006722" y="1664194"/>
                <a:ext cx="54000" cy="48078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schemeClr val="tx1">
                      <a:lumMod val="85000"/>
                      <a:lumOff val="15000"/>
                    </a:schemeClr>
                  </a:solidFill>
                  <a:effectLst/>
                  <a:uLnTx/>
                  <a:uFillTx/>
                  <a:cs typeface="+mn-ea"/>
                  <a:sym typeface="+mn-lt"/>
                </a:endParaRPr>
              </a:p>
            </p:txBody>
          </p:sp>
        </p:grpSp>
        <p:sp>
          <p:nvSpPr>
            <p:cNvPr id="48" name="矩形 47"/>
            <p:cNvSpPr/>
            <p:nvPr/>
          </p:nvSpPr>
          <p:spPr>
            <a:xfrm>
              <a:off x="1487431" y="2654741"/>
              <a:ext cx="10029880" cy="1077218"/>
            </a:xfrm>
            <a:prstGeom prst="rect">
              <a:avLst/>
            </a:prstGeom>
            <a:noFill/>
            <a:ln>
              <a:noFill/>
            </a:ln>
          </p:spPr>
          <p:txBody>
            <a:bodyPr wrap="square">
              <a:spAutoFit/>
            </a:bodyPr>
            <a:lstStyle/>
            <a:p>
              <a:pPr algn="just">
                <a:buNone/>
              </a:pPr>
              <a:r>
                <a:rPr lang="en-US" altLang="zh-CN" sz="1600" dirty="0">
                  <a:solidFill>
                    <a:srgbClr val="333333"/>
                  </a:solidFill>
                  <a:latin typeface="微软雅黑" panose="020B0503020204020204" pitchFamily="34" charset="-122"/>
                  <a:ea typeface="微软雅黑" panose="020B0503020204020204" pitchFamily="34" charset="-122"/>
                  <a:cs typeface="+mn-ea"/>
                  <a:sym typeface="+mn-lt"/>
                </a:rPr>
                <a:t>2019</a:t>
              </a:r>
              <a:r>
                <a:rPr lang="zh-CN" altLang="en-US" sz="1600" dirty="0">
                  <a:solidFill>
                    <a:srgbClr val="333333"/>
                  </a:solidFill>
                  <a:latin typeface="微软雅黑" panose="020B0503020204020204" pitchFamily="34" charset="-122"/>
                  <a:ea typeface="微软雅黑" panose="020B0503020204020204" pitchFamily="34" charset="-122"/>
                  <a:cs typeface="+mn-ea"/>
                  <a:sym typeface="+mn-lt"/>
                </a:rPr>
                <a:t>年</a:t>
              </a:r>
              <a:r>
                <a:rPr lang="en-US" altLang="zh-CN" sz="1600" dirty="0">
                  <a:solidFill>
                    <a:srgbClr val="333333"/>
                  </a:solidFill>
                  <a:latin typeface="微软雅黑" panose="020B0503020204020204" pitchFamily="34" charset="-122"/>
                  <a:ea typeface="微软雅黑" panose="020B0503020204020204" pitchFamily="34" charset="-122"/>
                  <a:cs typeface="+mn-ea"/>
                  <a:sym typeface="+mn-lt"/>
                </a:rPr>
                <a:t>4</a:t>
              </a:r>
              <a:r>
                <a:rPr lang="zh-CN" altLang="en-US" sz="1600" dirty="0">
                  <a:solidFill>
                    <a:srgbClr val="333333"/>
                  </a:solidFill>
                  <a:latin typeface="微软雅黑" panose="020B0503020204020204" pitchFamily="34" charset="-122"/>
                  <a:ea typeface="微软雅黑" panose="020B0503020204020204" pitchFamily="34" charset="-122"/>
                  <a:cs typeface="+mn-ea"/>
                  <a:sym typeface="+mn-lt"/>
                </a:rPr>
                <a:t>月</a:t>
              </a:r>
              <a:r>
                <a:rPr lang="en-US" altLang="zh-CN" sz="1600" dirty="0">
                  <a:solidFill>
                    <a:srgbClr val="333333"/>
                  </a:solidFill>
                  <a:latin typeface="微软雅黑" panose="020B0503020204020204" pitchFamily="34" charset="-122"/>
                  <a:ea typeface="微软雅黑" panose="020B0503020204020204" pitchFamily="34" charset="-122"/>
                  <a:cs typeface="+mn-ea"/>
                  <a:sym typeface="+mn-lt"/>
                </a:rPr>
                <a:t>30</a:t>
              </a:r>
              <a:r>
                <a:rPr lang="zh-CN" altLang="en-US" sz="1600" dirty="0">
                  <a:solidFill>
                    <a:srgbClr val="333333"/>
                  </a:solidFill>
                  <a:latin typeface="微软雅黑" panose="020B0503020204020204" pitchFamily="34" charset="-122"/>
                  <a:ea typeface="微软雅黑" panose="020B0503020204020204" pitchFamily="34" charset="-122"/>
                  <a:cs typeface="+mn-ea"/>
                  <a:sym typeface="+mn-lt"/>
                </a:rPr>
                <a:t>日，习近平总书记在纪念五四运动</a:t>
              </a:r>
              <a:r>
                <a:rPr lang="en-US" altLang="zh-CN" sz="1600" dirty="0">
                  <a:solidFill>
                    <a:srgbClr val="333333"/>
                  </a:solidFill>
                  <a:latin typeface="微软雅黑" panose="020B0503020204020204" pitchFamily="34" charset="-122"/>
                  <a:ea typeface="微软雅黑" panose="020B0503020204020204" pitchFamily="34" charset="-122"/>
                  <a:cs typeface="+mn-ea"/>
                  <a:sym typeface="+mn-lt"/>
                </a:rPr>
                <a:t>100</a:t>
              </a:r>
              <a:r>
                <a:rPr lang="zh-CN" altLang="en-US" sz="1600" dirty="0">
                  <a:solidFill>
                    <a:srgbClr val="333333"/>
                  </a:solidFill>
                  <a:latin typeface="微软雅黑" panose="020B0503020204020204" pitchFamily="34" charset="-122"/>
                  <a:ea typeface="微软雅黑" panose="020B0503020204020204" pitchFamily="34" charset="-122"/>
                  <a:cs typeface="+mn-ea"/>
                  <a:sym typeface="+mn-lt"/>
                </a:rPr>
                <a:t>周年大会上强调：“新时代中国青年要增强学习紧迫感，如饥似渴、孜孜不倦学习，努力学习马克思主义立场观点方法，努力掌握科学文化知识和专业技能，努力提高人文素养，在学习中增长知识、锤炼品格，在工作中增长才干、练就本领，以真才实学服务人民，以创新创造贡献国家！”</a:t>
              </a:r>
              <a:endParaRPr lang="zh-CN" altLang="en-US" sz="1600" dirty="0">
                <a:solidFill>
                  <a:srgbClr val="333333"/>
                </a:solidFill>
                <a:latin typeface="微软雅黑" panose="020B0503020204020204" pitchFamily="34" charset="-122"/>
                <a:ea typeface="微软雅黑" panose="020B0503020204020204" pitchFamily="34" charset="-122"/>
                <a:cs typeface="+mn-ea"/>
                <a:sym typeface="+mn-lt"/>
              </a:endParaRPr>
            </a:p>
          </p:txBody>
        </p:sp>
      </p:grpSp>
      <p:grpSp>
        <p:nvGrpSpPr>
          <p:cNvPr id="33" name="组合 32"/>
          <p:cNvGrpSpPr/>
          <p:nvPr/>
        </p:nvGrpSpPr>
        <p:grpSpPr>
          <a:xfrm>
            <a:off x="674689" y="686827"/>
            <a:ext cx="10842622" cy="908496"/>
            <a:chOff x="322346" y="2805338"/>
            <a:chExt cx="10842622" cy="908496"/>
          </a:xfrm>
        </p:grpSpPr>
        <p:sp>
          <p:nvSpPr>
            <p:cNvPr id="34" name="Aitds3"/>
            <p:cNvSpPr>
              <a:spLocks noChangeArrowheads="1"/>
            </p:cNvSpPr>
            <p:nvPr>
              <p:custDataLst>
                <p:tags r:id="rId1"/>
              </p:custDataLst>
            </p:nvPr>
          </p:nvSpPr>
          <p:spPr bwMode="auto">
            <a:xfrm>
              <a:off x="414926" y="2924945"/>
              <a:ext cx="10657462" cy="705686"/>
            </a:xfrm>
            <a:prstGeom prst="rect">
              <a:avLst/>
            </a:prstGeom>
            <a:noFill/>
            <a:ln w="9525">
              <a:solidFill>
                <a:srgbClr val="B8B8B8"/>
              </a:solidFill>
              <a:miter lim="800000"/>
            </a:ln>
          </p:spPr>
          <p:txBody>
            <a:bodyPr/>
            <a:lstStyle/>
            <a:p>
              <a:pPr marL="0" marR="0" lvl="0" indent="0" algn="l" defTabSz="1188085" rtl="0" eaLnBrk="1" fontAlgn="auto" latinLnBrk="0" hangingPunct="1">
                <a:lnSpc>
                  <a:spcPct val="100000"/>
                </a:lnSpc>
                <a:spcBef>
                  <a:spcPts val="0"/>
                </a:spcBef>
                <a:spcAft>
                  <a:spcPts val="0"/>
                </a:spcAft>
                <a:buClrTx/>
                <a:buSzTx/>
                <a:buFontTx/>
                <a:buNone/>
                <a:defRPr/>
              </a:pPr>
              <a:endParaRPr kumimoji="0" lang="zh-CN" altLang="en-US" sz="2340" b="0" i="0" u="none" strike="noStrike" kern="0" cap="none" spc="0" normalizeH="0" baseline="0" noProof="0">
                <a:ln>
                  <a:noFill/>
                </a:ln>
                <a:solidFill>
                  <a:sysClr val="windowText" lastClr="000000"/>
                </a:solidFill>
                <a:effectLst/>
                <a:uLnTx/>
                <a:uFillTx/>
                <a:latin typeface="思源黑体 CN Normal" panose="020B0400000000000000" pitchFamily="34" charset="-122"/>
                <a:ea typeface="思源黑体 CN Normal" panose="020B0400000000000000" pitchFamily="34" charset="-122"/>
                <a:cs typeface="+mn-cs"/>
                <a:sym typeface="思源黑体 CN Normal" panose="020B0400000000000000" pitchFamily="34" charset="-122"/>
              </a:endParaRPr>
            </a:p>
          </p:txBody>
        </p:sp>
        <p:sp>
          <p:nvSpPr>
            <p:cNvPr id="35" name="Aitds4"/>
            <p:cNvSpPr txBox="1">
              <a:spLocks noChangeArrowheads="1"/>
            </p:cNvSpPr>
            <p:nvPr>
              <p:custDataLst>
                <p:tags r:id="rId2"/>
              </p:custDataLst>
            </p:nvPr>
          </p:nvSpPr>
          <p:spPr bwMode="auto">
            <a:xfrm>
              <a:off x="562739" y="2918040"/>
              <a:ext cx="10328509" cy="7571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lvl="0" indent="457200" eaLnBrk="1" fontAlgn="auto">
                <a:lnSpc>
                  <a:spcPct val="120000"/>
                </a:lnSpc>
                <a:spcBef>
                  <a:spcPts val="0"/>
                </a:spcBef>
                <a:spcAft>
                  <a:spcPts val="0"/>
                </a:spcAft>
                <a:defRPr/>
              </a:pPr>
              <a:r>
                <a:rPr lang="zh-CN" altLang="en-US" b="1" dirty="0">
                  <a:latin typeface="微软雅黑" panose="020B0503020204020204" pitchFamily="34" charset="-122"/>
                  <a:ea typeface="微软雅黑" panose="020B0503020204020204" pitchFamily="34" charset="-122"/>
                  <a:cs typeface="思源黑体 Light" panose="020B0300000000000000" charset="-122"/>
                  <a:sym typeface="思源黑体 CN Normal" panose="020B0400000000000000" pitchFamily="34" charset="-122"/>
                </a:rPr>
                <a:t>在学习中增长知识、锤炼品格，在工作中增长才干、练就本领，以真才实学服务人民，以创新创造贡献国家</a:t>
              </a:r>
              <a:endParaRPr lang="zh-CN" altLang="en-US" b="1" dirty="0">
                <a:latin typeface="微软雅黑" panose="020B0503020204020204" pitchFamily="34" charset="-122"/>
                <a:ea typeface="微软雅黑" panose="020B0503020204020204" pitchFamily="34" charset="-122"/>
                <a:cs typeface="思源黑体 Light" panose="020B0300000000000000" charset="-122"/>
                <a:sym typeface="思源黑体 CN Normal" panose="020B0400000000000000" pitchFamily="34" charset="-122"/>
              </a:endParaRPr>
            </a:p>
          </p:txBody>
        </p:sp>
        <p:sp>
          <p:nvSpPr>
            <p:cNvPr id="36" name="Aitds5"/>
            <p:cNvSpPr/>
            <p:nvPr>
              <p:custDataLst>
                <p:tags r:id="rId3"/>
              </p:custDataLst>
            </p:nvPr>
          </p:nvSpPr>
          <p:spPr bwMode="auto">
            <a:xfrm>
              <a:off x="322346" y="2805338"/>
              <a:ext cx="686769" cy="688832"/>
            </a:xfrm>
            <a:custGeom>
              <a:avLst/>
              <a:gdLst>
                <a:gd name="T0" fmla="*/ 0 w 1446"/>
                <a:gd name="T1" fmla="*/ 0 h 1446"/>
                <a:gd name="T2" fmla="*/ 2147483647 w 1446"/>
                <a:gd name="T3" fmla="*/ 0 h 1446"/>
                <a:gd name="T4" fmla="*/ 2147483647 w 1446"/>
                <a:gd name="T5" fmla="*/ 2147483647 h 1446"/>
                <a:gd name="T6" fmla="*/ 2147483647 w 1446"/>
                <a:gd name="T7" fmla="*/ 2147483647 h 1446"/>
                <a:gd name="T8" fmla="*/ 2147483647 w 1446"/>
                <a:gd name="T9" fmla="*/ 2147483647 h 1446"/>
                <a:gd name="T10" fmla="*/ 0 w 1446"/>
                <a:gd name="T11" fmla="*/ 2147483647 h 1446"/>
                <a:gd name="T12" fmla="*/ 0 w 1446"/>
                <a:gd name="T13" fmla="*/ 0 h 144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446" h="1446">
                  <a:moveTo>
                    <a:pt x="0" y="0"/>
                  </a:moveTo>
                  <a:lnTo>
                    <a:pt x="1446" y="0"/>
                  </a:lnTo>
                  <a:lnTo>
                    <a:pt x="1446" y="458"/>
                  </a:lnTo>
                  <a:lnTo>
                    <a:pt x="438" y="458"/>
                  </a:lnTo>
                  <a:lnTo>
                    <a:pt x="438" y="1446"/>
                  </a:lnTo>
                  <a:lnTo>
                    <a:pt x="0" y="1446"/>
                  </a:lnTo>
                  <a:lnTo>
                    <a:pt x="0" y="0"/>
                  </a:lnTo>
                  <a:close/>
                </a:path>
              </a:pathLst>
            </a:custGeom>
            <a:solidFill>
              <a:srgbClr val="A40102"/>
            </a:solidFill>
            <a:ln>
              <a:noFill/>
            </a:ln>
          </p:spPr>
          <p:txBody>
            <a:bodyPr/>
            <a:lstStyle/>
            <a:p>
              <a:pPr marL="0" marR="0" lvl="0" indent="0" algn="l" defTabSz="1188085" rtl="0" eaLnBrk="1" fontAlgn="auto" latinLnBrk="0" hangingPunct="1">
                <a:lnSpc>
                  <a:spcPct val="100000"/>
                </a:lnSpc>
                <a:spcBef>
                  <a:spcPts val="0"/>
                </a:spcBef>
                <a:spcAft>
                  <a:spcPts val="0"/>
                </a:spcAft>
                <a:buClrTx/>
                <a:buSzTx/>
                <a:buFontTx/>
                <a:buNone/>
                <a:defRPr/>
              </a:pPr>
              <a:endParaRPr kumimoji="0" lang="zh-CN" altLang="en-US" sz="2340" b="0" i="0" u="none" strike="noStrike" kern="0" cap="none" spc="0" normalizeH="0" baseline="0" noProof="0">
                <a:ln>
                  <a:noFill/>
                </a:ln>
                <a:solidFill>
                  <a:sysClr val="windowText" lastClr="000000"/>
                </a:solidFill>
                <a:effectLst/>
                <a:uLnTx/>
                <a:uFillTx/>
                <a:latin typeface="思源黑体 CN Normal" panose="020B0400000000000000" pitchFamily="34" charset="-122"/>
                <a:ea typeface="思源黑体 CN Normal" panose="020B0400000000000000" pitchFamily="34" charset="-122"/>
                <a:cs typeface="+mn-cs"/>
                <a:sym typeface="思源黑体 CN Normal" panose="020B0400000000000000" pitchFamily="34" charset="-122"/>
              </a:endParaRPr>
            </a:p>
          </p:txBody>
        </p:sp>
        <p:sp>
          <p:nvSpPr>
            <p:cNvPr id="37" name="Aitds6"/>
            <p:cNvSpPr/>
            <p:nvPr>
              <p:custDataLst>
                <p:tags r:id="rId4"/>
              </p:custDataLst>
            </p:nvPr>
          </p:nvSpPr>
          <p:spPr bwMode="auto">
            <a:xfrm flipH="1" flipV="1">
              <a:off x="10478197" y="3025002"/>
              <a:ext cx="686771" cy="688832"/>
            </a:xfrm>
            <a:custGeom>
              <a:avLst/>
              <a:gdLst>
                <a:gd name="T0" fmla="*/ 0 w 1446"/>
                <a:gd name="T1" fmla="*/ 0 h 1446"/>
                <a:gd name="T2" fmla="*/ 2147483647 w 1446"/>
                <a:gd name="T3" fmla="*/ 0 h 1446"/>
                <a:gd name="T4" fmla="*/ 2147483647 w 1446"/>
                <a:gd name="T5" fmla="*/ 2147483647 h 1446"/>
                <a:gd name="T6" fmla="*/ 2147483647 w 1446"/>
                <a:gd name="T7" fmla="*/ 2147483647 h 1446"/>
                <a:gd name="T8" fmla="*/ 2147483647 w 1446"/>
                <a:gd name="T9" fmla="*/ 2147483647 h 1446"/>
                <a:gd name="T10" fmla="*/ 0 w 1446"/>
                <a:gd name="T11" fmla="*/ 2147483647 h 1446"/>
                <a:gd name="T12" fmla="*/ 0 w 1446"/>
                <a:gd name="T13" fmla="*/ 0 h 144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446" h="1446">
                  <a:moveTo>
                    <a:pt x="0" y="0"/>
                  </a:moveTo>
                  <a:lnTo>
                    <a:pt x="1446" y="0"/>
                  </a:lnTo>
                  <a:lnTo>
                    <a:pt x="1446" y="458"/>
                  </a:lnTo>
                  <a:lnTo>
                    <a:pt x="438" y="458"/>
                  </a:lnTo>
                  <a:lnTo>
                    <a:pt x="438" y="1446"/>
                  </a:lnTo>
                  <a:lnTo>
                    <a:pt x="0" y="1446"/>
                  </a:lnTo>
                  <a:lnTo>
                    <a:pt x="0" y="0"/>
                  </a:lnTo>
                  <a:close/>
                </a:path>
              </a:pathLst>
            </a:custGeom>
            <a:solidFill>
              <a:srgbClr val="A40102"/>
            </a:solidFill>
            <a:ln>
              <a:noFill/>
            </a:ln>
          </p:spPr>
          <p:txBody>
            <a:bodyPr/>
            <a:lstStyle/>
            <a:p>
              <a:pPr marL="0" marR="0" lvl="0" indent="0" algn="l" defTabSz="1188085" rtl="0" eaLnBrk="1" fontAlgn="auto" latinLnBrk="0" hangingPunct="1">
                <a:lnSpc>
                  <a:spcPct val="100000"/>
                </a:lnSpc>
                <a:spcBef>
                  <a:spcPts val="0"/>
                </a:spcBef>
                <a:spcAft>
                  <a:spcPts val="0"/>
                </a:spcAft>
                <a:buClrTx/>
                <a:buSzTx/>
                <a:buFontTx/>
                <a:buNone/>
                <a:defRPr/>
              </a:pPr>
              <a:endParaRPr kumimoji="0" lang="zh-CN" altLang="en-US" sz="2340" b="0" i="0" u="none" strike="noStrike" kern="0" cap="none" spc="0" normalizeH="0" baseline="0" noProof="0">
                <a:ln>
                  <a:noFill/>
                </a:ln>
                <a:solidFill>
                  <a:sysClr val="windowText" lastClr="000000"/>
                </a:solidFill>
                <a:effectLst/>
                <a:uLnTx/>
                <a:uFillTx/>
                <a:latin typeface="思源黑体 CN Normal" panose="020B0400000000000000" pitchFamily="34" charset="-122"/>
                <a:ea typeface="思源黑体 CN Normal" panose="020B0400000000000000" pitchFamily="34" charset="-122"/>
                <a:cs typeface="+mn-cs"/>
                <a:sym typeface="思源黑体 CN Normal" panose="020B0400000000000000" pitchFamily="34" charset="-122"/>
              </a:endParaRPr>
            </a:p>
          </p:txBody>
        </p:sp>
      </p:grpSp>
    </p:spTree>
  </p:cSld>
  <p:clrMapOvr>
    <a:masterClrMapping/>
  </p:clrMapOvr>
  <p:transition>
    <p:pull/>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文本框 7"/>
          <p:cNvSpPr txBox="1"/>
          <p:nvPr/>
        </p:nvSpPr>
        <p:spPr>
          <a:xfrm>
            <a:off x="579422" y="47625"/>
            <a:ext cx="11291179" cy="521970"/>
          </a:xfrm>
          <a:prstGeom prst="rect">
            <a:avLst/>
          </a:prstGeom>
          <a:noFill/>
          <a:ln>
            <a:noFill/>
          </a:ln>
        </p:spPr>
        <p:txBody>
          <a:bodyPr wrap="square" rtlCol="0">
            <a:spAutoFit/>
          </a:bodyPr>
          <a:lstStyle/>
          <a:p>
            <a:r>
              <a:rPr lang="zh-CN" altLang="en-US" sz="2800" b="1" dirty="0">
                <a:solidFill>
                  <a:schemeClr val="bg1"/>
                </a:solidFill>
                <a:effectLst>
                  <a:outerShdw blurRad="38100" dist="38100" dir="2700000" algn="tl">
                    <a:srgbClr val="000000">
                      <a:alpha val="43137"/>
                    </a:srgbClr>
                  </a:outerShdw>
                </a:effectLst>
                <a:latin typeface="微软雅黑" panose="020B0503020204020204" pitchFamily="82" charset="2"/>
                <a:ea typeface="微软雅黑" panose="020B0503020204020204" pitchFamily="82" charset="2"/>
              </a:rPr>
              <a:t>习近平总书记关于青年工作重要论述综述</a:t>
            </a:r>
            <a:endParaRPr lang="zh-CN" altLang="en-US" sz="2800" b="1" dirty="0">
              <a:solidFill>
                <a:schemeClr val="bg1"/>
              </a:solidFill>
              <a:effectLst>
                <a:outerShdw blurRad="38100" dist="38100" dir="2700000" algn="tl">
                  <a:srgbClr val="000000">
                    <a:alpha val="43137"/>
                  </a:srgbClr>
                </a:outerShdw>
              </a:effectLst>
              <a:latin typeface="微软雅黑" panose="020B0503020204020204" pitchFamily="82" charset="2"/>
              <a:ea typeface="微软雅黑" panose="020B0503020204020204" pitchFamily="82" charset="2"/>
            </a:endParaRPr>
          </a:p>
        </p:txBody>
      </p:sp>
      <p:sp>
        <p:nvSpPr>
          <p:cNvPr id="9" name="矩形 23"/>
          <p:cNvSpPr>
            <a:spLocks noChangeArrowheads="1"/>
          </p:cNvSpPr>
          <p:nvPr/>
        </p:nvSpPr>
        <p:spPr bwMode="auto">
          <a:xfrm>
            <a:off x="579422" y="1756130"/>
            <a:ext cx="11035391" cy="391883"/>
          </a:xfrm>
          <a:prstGeom prst="rect">
            <a:avLst/>
          </a:prstGeom>
          <a:noFill/>
          <a:ln w="28575">
            <a:noFill/>
            <a:prstDash val="sysDash"/>
            <a:miter lim="800000"/>
          </a:ln>
          <a:extLst>
            <a:ext uri="{909E8E84-426E-40DD-AFC4-6F175D3DCCD1}">
              <a14:hiddenFill xmlns:a14="http://schemas.microsoft.com/office/drawing/2010/main">
                <a:solidFill>
                  <a:srgbClr val="FFFFFF"/>
                </a:solidFill>
              </a14:hiddenFill>
            </a:ext>
          </a:ex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eaLnBrk="0" hangingPunct="0">
              <a:defRPr>
                <a:solidFill>
                  <a:schemeClr val="tx1"/>
                </a:solidFill>
                <a:latin typeface="Arial" panose="020B0604020202020204" pitchFamily="34" charset="0"/>
                <a:ea typeface="宋体" panose="02010600030101010101" pitchFamily="2" charset="-122"/>
              </a:defRPr>
            </a:lvl2pPr>
            <a:lvl3pPr eaLnBrk="0" hangingPunct="0">
              <a:defRPr>
                <a:solidFill>
                  <a:schemeClr val="tx1"/>
                </a:solidFill>
                <a:latin typeface="Arial" panose="020B0604020202020204" pitchFamily="34" charset="0"/>
                <a:ea typeface="宋体" panose="02010600030101010101" pitchFamily="2" charset="-122"/>
              </a:defRPr>
            </a:lvl3pPr>
            <a:lvl4pPr eaLnBrk="0" hangingPunct="0">
              <a:defRPr>
                <a:solidFill>
                  <a:schemeClr val="tx1"/>
                </a:solidFill>
                <a:latin typeface="Arial" panose="020B0604020202020204" pitchFamily="34" charset="0"/>
                <a:ea typeface="宋体" panose="02010600030101010101" pitchFamily="2" charset="-122"/>
              </a:defRPr>
            </a:lvl4pPr>
            <a:lvl5pPr eaLnBrk="0" hangingPunct="0">
              <a:defRPr>
                <a:solidFill>
                  <a:schemeClr val="tx1"/>
                </a:solidFill>
                <a:latin typeface="Arial" panose="020B0604020202020204" pitchFamily="34" charset="0"/>
                <a:ea typeface="宋体" panose="02010600030101010101" pitchFamily="2" charset="-122"/>
              </a:defRPr>
            </a:lvl5pPr>
            <a:lvl6pPr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zh-CN" altLang="en-US" sz="2000" b="1" dirty="0">
                <a:solidFill>
                  <a:srgbClr val="C00000"/>
                </a:solidFill>
                <a:latin typeface="微软雅黑" panose="020B0503020204020204" pitchFamily="34" charset="-122"/>
                <a:ea typeface="微软雅黑" panose="020B0503020204020204" pitchFamily="34" charset="-122"/>
                <a:sym typeface="宋体" panose="02010600030101010101" pitchFamily="2" charset="-122"/>
              </a:rPr>
              <a:t>“人才有高下，知物由学。”青年时期学识基础厚实不厚实，影响甚至决定自己的一生。</a:t>
            </a:r>
            <a:endParaRPr lang="zh-CN" altLang="zh-CN" sz="2000" b="1" dirty="0">
              <a:solidFill>
                <a:srgbClr val="C00000"/>
              </a:solidFill>
              <a:latin typeface="微软雅黑" panose="020B0503020204020204" pitchFamily="34" charset="-122"/>
              <a:ea typeface="微软雅黑" panose="020B0503020204020204" pitchFamily="34" charset="-122"/>
              <a:sym typeface="宋体" panose="02010600030101010101" pitchFamily="2" charset="-122"/>
            </a:endParaRPr>
          </a:p>
        </p:txBody>
      </p:sp>
      <p:grpSp>
        <p:nvGrpSpPr>
          <p:cNvPr id="2" name="组合 1"/>
          <p:cNvGrpSpPr/>
          <p:nvPr/>
        </p:nvGrpSpPr>
        <p:grpSpPr>
          <a:xfrm>
            <a:off x="705776" y="2375193"/>
            <a:ext cx="10780448" cy="1233195"/>
            <a:chOff x="736863" y="2487477"/>
            <a:chExt cx="10780448" cy="1233195"/>
          </a:xfrm>
        </p:grpSpPr>
        <p:grpSp>
          <p:nvGrpSpPr>
            <p:cNvPr id="16" name="组合 15"/>
            <p:cNvGrpSpPr/>
            <p:nvPr/>
          </p:nvGrpSpPr>
          <p:grpSpPr>
            <a:xfrm>
              <a:off x="736863" y="2487477"/>
              <a:ext cx="10780448" cy="1233195"/>
              <a:chOff x="3380133" y="1498846"/>
              <a:chExt cx="10780448" cy="1233195"/>
            </a:xfrm>
            <a:solidFill>
              <a:srgbClr val="C2000A"/>
            </a:solidFill>
          </p:grpSpPr>
          <p:sp>
            <p:nvSpPr>
              <p:cNvPr id="17" name="椭圆 16"/>
              <p:cNvSpPr/>
              <p:nvPr/>
            </p:nvSpPr>
            <p:spPr>
              <a:xfrm>
                <a:off x="3380133" y="1664194"/>
                <a:ext cx="480786" cy="480786"/>
              </a:xfrm>
              <a:prstGeom prst="ellipse">
                <a:avLst/>
              </a:prstGeom>
              <a:grpFill/>
              <a:ln w="7620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2400" b="0" i="0" u="none" strike="noStrike" kern="0" cap="none" spc="0" normalizeH="0" baseline="0" noProof="0" dirty="0" smtClean="0">
                    <a:ln>
                      <a:noFill/>
                    </a:ln>
                    <a:solidFill>
                      <a:schemeClr val="bg1"/>
                    </a:solidFill>
                    <a:effectLst/>
                    <a:uLnTx/>
                    <a:uFillTx/>
                    <a:cs typeface="+mn-ea"/>
                    <a:sym typeface="+mn-lt"/>
                  </a:rPr>
                  <a:t>7</a:t>
                </a:r>
                <a:endParaRPr kumimoji="0" lang="en-US" sz="2400" b="0" i="0" u="none" strike="noStrike" kern="0" cap="none" spc="0" normalizeH="0" baseline="0" noProof="0" dirty="0">
                  <a:ln>
                    <a:noFill/>
                  </a:ln>
                  <a:solidFill>
                    <a:schemeClr val="bg1"/>
                  </a:solidFill>
                  <a:effectLst/>
                  <a:uLnTx/>
                  <a:uFillTx/>
                  <a:cs typeface="+mn-ea"/>
                  <a:sym typeface="+mn-lt"/>
                </a:endParaRPr>
              </a:p>
            </p:txBody>
          </p:sp>
          <p:grpSp>
            <p:nvGrpSpPr>
              <p:cNvPr id="18" name="组合 17"/>
              <p:cNvGrpSpPr/>
              <p:nvPr/>
            </p:nvGrpSpPr>
            <p:grpSpPr>
              <a:xfrm>
                <a:off x="4006722" y="1498846"/>
                <a:ext cx="10153859" cy="1233195"/>
                <a:chOff x="1163638" y="2561493"/>
                <a:chExt cx="10153859" cy="1349752"/>
              </a:xfrm>
              <a:grpFill/>
              <a:effectLst>
                <a:outerShdw blurRad="190500" dist="127000" dir="2700000" algn="tl" rotWithShape="0">
                  <a:prstClr val="black">
                    <a:alpha val="30000"/>
                  </a:prstClr>
                </a:outerShdw>
              </a:effectLst>
            </p:grpSpPr>
            <p:sp>
              <p:nvSpPr>
                <p:cNvPr id="20" name="矩形 19"/>
                <p:cNvSpPr/>
                <p:nvPr/>
              </p:nvSpPr>
              <p:spPr>
                <a:xfrm>
                  <a:off x="1163638" y="2561493"/>
                  <a:ext cx="10153859" cy="1349752"/>
                </a:xfrm>
                <a:prstGeom prst="rect">
                  <a:avLst/>
                </a:prstGeom>
                <a:noFill/>
                <a:ln w="12700" cap="flat" cmpd="sng" algn="ctr">
                  <a:solidFill>
                    <a:srgbClr val="C2000A"/>
                  </a:solidFill>
                  <a:prstDash val="solid"/>
                  <a:miter lim="800000"/>
                </a:ln>
                <a:effectLst/>
              </p:spPr>
              <p:txBody>
                <a:bodyPr lIns="180000"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3600" b="0" i="0" u="none" strike="noStrike" kern="0" cap="none" spc="0" normalizeH="0" baseline="0" noProof="0" dirty="0">
                    <a:ln>
                      <a:noFill/>
                    </a:ln>
                    <a:solidFill>
                      <a:schemeClr val="tx1">
                        <a:lumMod val="85000"/>
                        <a:lumOff val="15000"/>
                      </a:schemeClr>
                    </a:solidFill>
                    <a:effectLst/>
                    <a:uLnTx/>
                    <a:uFillTx/>
                    <a:cs typeface="+mn-ea"/>
                    <a:sym typeface="+mn-lt"/>
                  </a:endParaRPr>
                </a:p>
              </p:txBody>
            </p:sp>
            <p:sp>
              <p:nvSpPr>
                <p:cNvPr id="21" name="矩形 20"/>
                <p:cNvSpPr/>
                <p:nvPr/>
              </p:nvSpPr>
              <p:spPr>
                <a:xfrm>
                  <a:off x="1163638" y="2849237"/>
                  <a:ext cx="54000" cy="231658"/>
                </a:xfrm>
                <a:prstGeom prst="rect">
                  <a:avLst/>
                </a:prstGeom>
                <a:grp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600" b="0" i="0" u="none" strike="noStrike" kern="0" cap="none" spc="0" normalizeH="0" baseline="0" noProof="0" dirty="0">
                    <a:ln>
                      <a:noFill/>
                    </a:ln>
                    <a:solidFill>
                      <a:schemeClr val="tx1">
                        <a:lumMod val="85000"/>
                        <a:lumOff val="15000"/>
                      </a:schemeClr>
                    </a:solidFill>
                    <a:effectLst/>
                    <a:uLnTx/>
                    <a:uFillTx/>
                    <a:cs typeface="+mn-ea"/>
                    <a:sym typeface="+mn-lt"/>
                  </a:endParaRPr>
                </a:p>
              </p:txBody>
            </p:sp>
          </p:grpSp>
          <p:sp>
            <p:nvSpPr>
              <p:cNvPr id="19" name="矩形 18"/>
              <p:cNvSpPr/>
              <p:nvPr/>
            </p:nvSpPr>
            <p:spPr>
              <a:xfrm>
                <a:off x="4006722" y="1664194"/>
                <a:ext cx="54000" cy="48078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schemeClr val="tx1">
                      <a:lumMod val="85000"/>
                      <a:lumOff val="15000"/>
                    </a:schemeClr>
                  </a:solidFill>
                  <a:effectLst/>
                  <a:uLnTx/>
                  <a:uFillTx/>
                  <a:cs typeface="+mn-ea"/>
                  <a:sym typeface="+mn-lt"/>
                </a:endParaRPr>
              </a:p>
            </p:txBody>
          </p:sp>
        </p:grpSp>
        <p:sp>
          <p:nvSpPr>
            <p:cNvPr id="22" name="矩形 21"/>
            <p:cNvSpPr/>
            <p:nvPr/>
          </p:nvSpPr>
          <p:spPr>
            <a:xfrm>
              <a:off x="1487431" y="2591361"/>
              <a:ext cx="10029880" cy="1077218"/>
            </a:xfrm>
            <a:prstGeom prst="rect">
              <a:avLst/>
            </a:prstGeom>
            <a:noFill/>
            <a:ln>
              <a:noFill/>
            </a:ln>
          </p:spPr>
          <p:txBody>
            <a:bodyPr wrap="square">
              <a:spAutoFit/>
            </a:bodyPr>
            <a:lstStyle/>
            <a:p>
              <a:pPr algn="just">
                <a:buNone/>
              </a:pPr>
              <a:r>
                <a:rPr lang="en-US" altLang="zh-CN" sz="1600" dirty="0">
                  <a:solidFill>
                    <a:srgbClr val="333333"/>
                  </a:solidFill>
                  <a:latin typeface="微软雅黑" panose="020B0503020204020204" pitchFamily="34" charset="-122"/>
                  <a:ea typeface="微软雅黑" panose="020B0503020204020204" pitchFamily="34" charset="-122"/>
                  <a:cs typeface="+mn-ea"/>
                  <a:sym typeface="+mn-lt"/>
                </a:rPr>
                <a:t>2014</a:t>
              </a:r>
              <a:r>
                <a:rPr lang="zh-CN" altLang="en-US" sz="1600" dirty="0">
                  <a:solidFill>
                    <a:srgbClr val="333333"/>
                  </a:solidFill>
                  <a:latin typeface="微软雅黑" panose="020B0503020204020204" pitchFamily="34" charset="-122"/>
                  <a:ea typeface="微软雅黑" panose="020B0503020204020204" pitchFamily="34" charset="-122"/>
                  <a:cs typeface="+mn-ea"/>
                  <a:sym typeface="+mn-lt"/>
                </a:rPr>
                <a:t>年五四青年节即将到来之际，习近平总书记在给河北保定学院西部支教毕业生群体代表的回信中说：“同人民一道拼搏、同祖国一道前进，服务人民、奉献祖国，是当代中国青年的正确方向。好儿女志在四方，有志者奋斗无悔。希望越来越多的青年人以你们为榜样，到基层和人民中去建功立业，让青春之花绽放在祖国最需要的地方，在实现中国梦的伟大实践中书写别样精彩的人生。”</a:t>
              </a:r>
              <a:endParaRPr lang="zh-CN" altLang="en-US" sz="1600" dirty="0">
                <a:solidFill>
                  <a:srgbClr val="333333"/>
                </a:solidFill>
                <a:latin typeface="微软雅黑" panose="020B0503020204020204" pitchFamily="34" charset="-122"/>
                <a:ea typeface="微软雅黑" panose="020B0503020204020204" pitchFamily="34" charset="-122"/>
                <a:cs typeface="+mn-ea"/>
                <a:sym typeface="+mn-lt"/>
              </a:endParaRPr>
            </a:p>
          </p:txBody>
        </p:sp>
      </p:grpSp>
      <p:grpSp>
        <p:nvGrpSpPr>
          <p:cNvPr id="38" name="组合 37"/>
          <p:cNvGrpSpPr/>
          <p:nvPr/>
        </p:nvGrpSpPr>
        <p:grpSpPr>
          <a:xfrm>
            <a:off x="689112" y="3835719"/>
            <a:ext cx="10780448" cy="1048645"/>
            <a:chOff x="736863" y="2487475"/>
            <a:chExt cx="10780448" cy="1048645"/>
          </a:xfrm>
        </p:grpSpPr>
        <p:grpSp>
          <p:nvGrpSpPr>
            <p:cNvPr id="39" name="组合 38"/>
            <p:cNvGrpSpPr/>
            <p:nvPr/>
          </p:nvGrpSpPr>
          <p:grpSpPr>
            <a:xfrm>
              <a:off x="736863" y="2487475"/>
              <a:ext cx="10780448" cy="1048645"/>
              <a:chOff x="3380133" y="1498844"/>
              <a:chExt cx="10780448" cy="1048645"/>
            </a:xfrm>
            <a:solidFill>
              <a:srgbClr val="C2000A"/>
            </a:solidFill>
          </p:grpSpPr>
          <p:sp>
            <p:nvSpPr>
              <p:cNvPr id="41" name="椭圆 40"/>
              <p:cNvSpPr/>
              <p:nvPr/>
            </p:nvSpPr>
            <p:spPr>
              <a:xfrm>
                <a:off x="3380133" y="1664194"/>
                <a:ext cx="480786" cy="480786"/>
              </a:xfrm>
              <a:prstGeom prst="ellipse">
                <a:avLst/>
              </a:prstGeom>
              <a:grpFill/>
              <a:ln w="7620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2400" b="0" i="0" u="none" strike="noStrike" kern="0" cap="none" spc="0" normalizeH="0" baseline="0" noProof="0" dirty="0" smtClean="0">
                    <a:ln>
                      <a:noFill/>
                    </a:ln>
                    <a:solidFill>
                      <a:schemeClr val="bg1"/>
                    </a:solidFill>
                    <a:effectLst/>
                    <a:uLnTx/>
                    <a:uFillTx/>
                    <a:cs typeface="+mn-ea"/>
                    <a:sym typeface="+mn-lt"/>
                  </a:rPr>
                  <a:t>8</a:t>
                </a:r>
                <a:endParaRPr kumimoji="0" lang="en-US" sz="2400" b="0" i="0" u="none" strike="noStrike" kern="0" cap="none" spc="0" normalizeH="0" baseline="0" noProof="0" dirty="0">
                  <a:ln>
                    <a:noFill/>
                  </a:ln>
                  <a:solidFill>
                    <a:schemeClr val="bg1"/>
                  </a:solidFill>
                  <a:effectLst/>
                  <a:uLnTx/>
                  <a:uFillTx/>
                  <a:cs typeface="+mn-ea"/>
                  <a:sym typeface="+mn-lt"/>
                </a:endParaRPr>
              </a:p>
            </p:txBody>
          </p:sp>
          <p:grpSp>
            <p:nvGrpSpPr>
              <p:cNvPr id="42" name="组合 41"/>
              <p:cNvGrpSpPr/>
              <p:nvPr/>
            </p:nvGrpSpPr>
            <p:grpSpPr>
              <a:xfrm>
                <a:off x="4006722" y="1498844"/>
                <a:ext cx="10153859" cy="1048645"/>
                <a:chOff x="1163638" y="2561492"/>
                <a:chExt cx="10153859" cy="1147759"/>
              </a:xfrm>
              <a:grpFill/>
              <a:effectLst>
                <a:outerShdw blurRad="190500" dist="127000" dir="2700000" algn="tl" rotWithShape="0">
                  <a:prstClr val="black">
                    <a:alpha val="30000"/>
                  </a:prstClr>
                </a:outerShdw>
              </a:effectLst>
            </p:grpSpPr>
            <p:sp>
              <p:nvSpPr>
                <p:cNvPr id="44" name="矩形 43"/>
                <p:cNvSpPr/>
                <p:nvPr/>
              </p:nvSpPr>
              <p:spPr>
                <a:xfrm>
                  <a:off x="1163638" y="2561492"/>
                  <a:ext cx="10153859" cy="1147759"/>
                </a:xfrm>
                <a:prstGeom prst="rect">
                  <a:avLst/>
                </a:prstGeom>
                <a:noFill/>
                <a:ln w="12700" cap="flat" cmpd="sng" algn="ctr">
                  <a:solidFill>
                    <a:srgbClr val="C2000A"/>
                  </a:solidFill>
                  <a:prstDash val="solid"/>
                  <a:miter lim="800000"/>
                </a:ln>
                <a:effectLst/>
              </p:spPr>
              <p:txBody>
                <a:bodyPr lIns="180000"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3600" b="0" i="0" u="none" strike="noStrike" kern="0" cap="none" spc="0" normalizeH="0" baseline="0" noProof="0" dirty="0">
                    <a:ln>
                      <a:noFill/>
                    </a:ln>
                    <a:solidFill>
                      <a:schemeClr val="tx1">
                        <a:lumMod val="85000"/>
                        <a:lumOff val="15000"/>
                      </a:schemeClr>
                    </a:solidFill>
                    <a:effectLst/>
                    <a:uLnTx/>
                    <a:uFillTx/>
                    <a:cs typeface="+mn-ea"/>
                    <a:sym typeface="+mn-lt"/>
                  </a:endParaRPr>
                </a:p>
              </p:txBody>
            </p:sp>
            <p:sp>
              <p:nvSpPr>
                <p:cNvPr id="45" name="矩形 44"/>
                <p:cNvSpPr/>
                <p:nvPr/>
              </p:nvSpPr>
              <p:spPr>
                <a:xfrm>
                  <a:off x="1163638" y="2849237"/>
                  <a:ext cx="54000" cy="231658"/>
                </a:xfrm>
                <a:prstGeom prst="rect">
                  <a:avLst/>
                </a:prstGeom>
                <a:grp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600" b="0" i="0" u="none" strike="noStrike" kern="0" cap="none" spc="0" normalizeH="0" baseline="0" noProof="0" dirty="0">
                    <a:ln>
                      <a:noFill/>
                    </a:ln>
                    <a:solidFill>
                      <a:schemeClr val="tx1">
                        <a:lumMod val="85000"/>
                        <a:lumOff val="15000"/>
                      </a:schemeClr>
                    </a:solidFill>
                    <a:effectLst/>
                    <a:uLnTx/>
                    <a:uFillTx/>
                    <a:cs typeface="+mn-ea"/>
                    <a:sym typeface="+mn-lt"/>
                  </a:endParaRPr>
                </a:p>
              </p:txBody>
            </p:sp>
          </p:grpSp>
          <p:sp>
            <p:nvSpPr>
              <p:cNvPr id="43" name="矩形 42"/>
              <p:cNvSpPr/>
              <p:nvPr/>
            </p:nvSpPr>
            <p:spPr>
              <a:xfrm>
                <a:off x="4006722" y="1664194"/>
                <a:ext cx="54000" cy="48078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schemeClr val="tx1">
                      <a:lumMod val="85000"/>
                      <a:lumOff val="15000"/>
                    </a:schemeClr>
                  </a:solidFill>
                  <a:effectLst/>
                  <a:uLnTx/>
                  <a:uFillTx/>
                  <a:cs typeface="+mn-ea"/>
                  <a:sym typeface="+mn-lt"/>
                </a:endParaRPr>
              </a:p>
            </p:txBody>
          </p:sp>
        </p:grpSp>
        <p:sp>
          <p:nvSpPr>
            <p:cNvPr id="40" name="矩形 39"/>
            <p:cNvSpPr/>
            <p:nvPr/>
          </p:nvSpPr>
          <p:spPr>
            <a:xfrm>
              <a:off x="1487431" y="2591361"/>
              <a:ext cx="10029880" cy="830997"/>
            </a:xfrm>
            <a:prstGeom prst="rect">
              <a:avLst/>
            </a:prstGeom>
            <a:noFill/>
            <a:ln>
              <a:noFill/>
            </a:ln>
          </p:spPr>
          <p:txBody>
            <a:bodyPr wrap="square">
              <a:spAutoFit/>
            </a:bodyPr>
            <a:lstStyle/>
            <a:p>
              <a:pPr algn="just">
                <a:buNone/>
              </a:pPr>
              <a:r>
                <a:rPr lang="en-US" altLang="zh-CN" sz="1600" dirty="0">
                  <a:solidFill>
                    <a:srgbClr val="333333"/>
                  </a:solidFill>
                  <a:latin typeface="微软雅黑" panose="020B0503020204020204" pitchFamily="34" charset="-122"/>
                  <a:ea typeface="微软雅黑" panose="020B0503020204020204" pitchFamily="34" charset="-122"/>
                  <a:cs typeface="+mn-ea"/>
                  <a:sym typeface="+mn-lt"/>
                </a:rPr>
                <a:t>2016</a:t>
              </a:r>
              <a:r>
                <a:rPr lang="zh-CN" altLang="en-US" sz="1600" dirty="0">
                  <a:solidFill>
                    <a:srgbClr val="333333"/>
                  </a:solidFill>
                  <a:latin typeface="微软雅黑" panose="020B0503020204020204" pitchFamily="34" charset="-122"/>
                  <a:ea typeface="微软雅黑" panose="020B0503020204020204" pitchFamily="34" charset="-122"/>
                  <a:cs typeface="+mn-ea"/>
                  <a:sym typeface="+mn-lt"/>
                </a:rPr>
                <a:t>年</a:t>
              </a:r>
              <a:r>
                <a:rPr lang="en-US" altLang="zh-CN" sz="1600" dirty="0">
                  <a:solidFill>
                    <a:srgbClr val="333333"/>
                  </a:solidFill>
                  <a:latin typeface="微软雅黑" panose="020B0503020204020204" pitchFamily="34" charset="-122"/>
                  <a:ea typeface="微软雅黑" panose="020B0503020204020204" pitchFamily="34" charset="-122"/>
                  <a:cs typeface="+mn-ea"/>
                  <a:sym typeface="+mn-lt"/>
                </a:rPr>
                <a:t>4</a:t>
              </a:r>
              <a:r>
                <a:rPr lang="zh-CN" altLang="en-US" sz="1600" dirty="0">
                  <a:solidFill>
                    <a:srgbClr val="333333"/>
                  </a:solidFill>
                  <a:latin typeface="微软雅黑" panose="020B0503020204020204" pitchFamily="34" charset="-122"/>
                  <a:ea typeface="微软雅黑" panose="020B0503020204020204" pitchFamily="34" charset="-122"/>
                  <a:cs typeface="+mn-ea"/>
                  <a:sym typeface="+mn-lt"/>
                </a:rPr>
                <a:t>月</a:t>
              </a:r>
              <a:r>
                <a:rPr lang="en-US" altLang="zh-CN" sz="1600" dirty="0">
                  <a:solidFill>
                    <a:srgbClr val="333333"/>
                  </a:solidFill>
                  <a:latin typeface="微软雅黑" panose="020B0503020204020204" pitchFamily="34" charset="-122"/>
                  <a:ea typeface="微软雅黑" panose="020B0503020204020204" pitchFamily="34" charset="-122"/>
                  <a:cs typeface="+mn-ea"/>
                  <a:sym typeface="+mn-lt"/>
                </a:rPr>
                <a:t>26</a:t>
              </a:r>
              <a:r>
                <a:rPr lang="zh-CN" altLang="en-US" sz="1600" dirty="0">
                  <a:solidFill>
                    <a:srgbClr val="333333"/>
                  </a:solidFill>
                  <a:latin typeface="微软雅黑" panose="020B0503020204020204" pitchFamily="34" charset="-122"/>
                  <a:ea typeface="微软雅黑" panose="020B0503020204020204" pitchFamily="34" charset="-122"/>
                  <a:cs typeface="+mn-ea"/>
                  <a:sym typeface="+mn-lt"/>
                </a:rPr>
                <a:t>日，习近平总书记在知识分子、劳动模范、青年代表座谈会上强调：“要敢于做先锋，而不做过客、当看客，让创新成为青春远航的动力，让创业成为青春搏击的能量，让青春年华在为国家、为人民的奉献中焕发出绚丽光彩。”</a:t>
              </a:r>
              <a:endParaRPr lang="zh-CN" altLang="en-US" sz="1600" dirty="0">
                <a:solidFill>
                  <a:srgbClr val="333333"/>
                </a:solidFill>
                <a:latin typeface="微软雅黑" panose="020B0503020204020204" pitchFamily="34" charset="-122"/>
                <a:ea typeface="微软雅黑" panose="020B0503020204020204" pitchFamily="34" charset="-122"/>
                <a:cs typeface="+mn-ea"/>
                <a:sym typeface="+mn-lt"/>
              </a:endParaRPr>
            </a:p>
          </p:txBody>
        </p:sp>
      </p:grpSp>
      <p:grpSp>
        <p:nvGrpSpPr>
          <p:cNvPr id="46" name="组合 45"/>
          <p:cNvGrpSpPr/>
          <p:nvPr/>
        </p:nvGrpSpPr>
        <p:grpSpPr>
          <a:xfrm>
            <a:off x="705776" y="5144054"/>
            <a:ext cx="10780448" cy="1386820"/>
            <a:chOff x="736863" y="2591360"/>
            <a:chExt cx="10780448" cy="1386820"/>
          </a:xfrm>
        </p:grpSpPr>
        <p:grpSp>
          <p:nvGrpSpPr>
            <p:cNvPr id="47" name="组合 46"/>
            <p:cNvGrpSpPr/>
            <p:nvPr/>
          </p:nvGrpSpPr>
          <p:grpSpPr>
            <a:xfrm>
              <a:off x="736863" y="2591360"/>
              <a:ext cx="10780448" cy="1386820"/>
              <a:chOff x="3380133" y="1602729"/>
              <a:chExt cx="10780448" cy="1386820"/>
            </a:xfrm>
            <a:solidFill>
              <a:srgbClr val="C2000A"/>
            </a:solidFill>
          </p:grpSpPr>
          <p:sp>
            <p:nvSpPr>
              <p:cNvPr id="49" name="椭圆 48"/>
              <p:cNvSpPr/>
              <p:nvPr/>
            </p:nvSpPr>
            <p:spPr>
              <a:xfrm>
                <a:off x="3380133" y="1664194"/>
                <a:ext cx="480786" cy="480786"/>
              </a:xfrm>
              <a:prstGeom prst="ellipse">
                <a:avLst/>
              </a:prstGeom>
              <a:grpFill/>
              <a:ln w="7620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2400" b="0" i="0" u="none" strike="noStrike" kern="0" cap="none" spc="0" normalizeH="0" baseline="0" noProof="0" dirty="0" smtClean="0">
                    <a:ln>
                      <a:noFill/>
                    </a:ln>
                    <a:solidFill>
                      <a:schemeClr val="bg1"/>
                    </a:solidFill>
                    <a:effectLst/>
                    <a:uLnTx/>
                    <a:uFillTx/>
                    <a:cs typeface="+mn-ea"/>
                    <a:sym typeface="+mn-lt"/>
                  </a:rPr>
                  <a:t>9</a:t>
                </a:r>
                <a:endParaRPr kumimoji="0" lang="en-US" sz="2400" b="0" i="0" u="none" strike="noStrike" kern="0" cap="none" spc="0" normalizeH="0" baseline="0" noProof="0" dirty="0">
                  <a:ln>
                    <a:noFill/>
                  </a:ln>
                  <a:solidFill>
                    <a:schemeClr val="bg1"/>
                  </a:solidFill>
                  <a:effectLst/>
                  <a:uLnTx/>
                  <a:uFillTx/>
                  <a:cs typeface="+mn-ea"/>
                  <a:sym typeface="+mn-lt"/>
                </a:endParaRPr>
              </a:p>
            </p:txBody>
          </p:sp>
          <p:grpSp>
            <p:nvGrpSpPr>
              <p:cNvPr id="50" name="组合 49"/>
              <p:cNvGrpSpPr/>
              <p:nvPr/>
            </p:nvGrpSpPr>
            <p:grpSpPr>
              <a:xfrm>
                <a:off x="4006722" y="1602729"/>
                <a:ext cx="10153859" cy="1386820"/>
                <a:chOff x="1163638" y="2675193"/>
                <a:chExt cx="10153859" cy="1517896"/>
              </a:xfrm>
              <a:grpFill/>
              <a:effectLst>
                <a:outerShdw blurRad="190500" dist="127000" dir="2700000" algn="tl" rotWithShape="0">
                  <a:prstClr val="black">
                    <a:alpha val="30000"/>
                  </a:prstClr>
                </a:outerShdw>
              </a:effectLst>
            </p:grpSpPr>
            <p:sp>
              <p:nvSpPr>
                <p:cNvPr id="52" name="矩形 51"/>
                <p:cNvSpPr/>
                <p:nvPr/>
              </p:nvSpPr>
              <p:spPr>
                <a:xfrm>
                  <a:off x="1163638" y="2675193"/>
                  <a:ext cx="10153859" cy="1517896"/>
                </a:xfrm>
                <a:prstGeom prst="rect">
                  <a:avLst/>
                </a:prstGeom>
                <a:noFill/>
                <a:ln w="12700" cap="flat" cmpd="sng" algn="ctr">
                  <a:solidFill>
                    <a:srgbClr val="C2000A"/>
                  </a:solidFill>
                  <a:prstDash val="solid"/>
                  <a:miter lim="800000"/>
                </a:ln>
                <a:effectLst/>
              </p:spPr>
              <p:txBody>
                <a:bodyPr lIns="180000"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3600" b="0" i="0" u="none" strike="noStrike" kern="0" cap="none" spc="0" normalizeH="0" baseline="0" noProof="0" dirty="0">
                    <a:ln>
                      <a:noFill/>
                    </a:ln>
                    <a:solidFill>
                      <a:schemeClr val="tx1">
                        <a:lumMod val="85000"/>
                        <a:lumOff val="15000"/>
                      </a:schemeClr>
                    </a:solidFill>
                    <a:effectLst/>
                    <a:uLnTx/>
                    <a:uFillTx/>
                    <a:cs typeface="+mn-ea"/>
                    <a:sym typeface="+mn-lt"/>
                  </a:endParaRPr>
                </a:p>
              </p:txBody>
            </p:sp>
            <p:sp>
              <p:nvSpPr>
                <p:cNvPr id="53" name="矩形 52"/>
                <p:cNvSpPr/>
                <p:nvPr/>
              </p:nvSpPr>
              <p:spPr>
                <a:xfrm>
                  <a:off x="1163638" y="2849237"/>
                  <a:ext cx="54000" cy="231658"/>
                </a:xfrm>
                <a:prstGeom prst="rect">
                  <a:avLst/>
                </a:prstGeom>
                <a:grp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600" b="0" i="0" u="none" strike="noStrike" kern="0" cap="none" spc="0" normalizeH="0" baseline="0" noProof="0" dirty="0">
                    <a:ln>
                      <a:noFill/>
                    </a:ln>
                    <a:solidFill>
                      <a:schemeClr val="tx1">
                        <a:lumMod val="85000"/>
                        <a:lumOff val="15000"/>
                      </a:schemeClr>
                    </a:solidFill>
                    <a:effectLst/>
                    <a:uLnTx/>
                    <a:uFillTx/>
                    <a:cs typeface="+mn-ea"/>
                    <a:sym typeface="+mn-lt"/>
                  </a:endParaRPr>
                </a:p>
              </p:txBody>
            </p:sp>
          </p:grpSp>
          <p:sp>
            <p:nvSpPr>
              <p:cNvPr id="51" name="矩形 50"/>
              <p:cNvSpPr/>
              <p:nvPr/>
            </p:nvSpPr>
            <p:spPr>
              <a:xfrm>
                <a:off x="4006722" y="1664194"/>
                <a:ext cx="54000" cy="48078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schemeClr val="tx1">
                      <a:lumMod val="85000"/>
                      <a:lumOff val="15000"/>
                    </a:schemeClr>
                  </a:solidFill>
                  <a:effectLst/>
                  <a:uLnTx/>
                  <a:uFillTx/>
                  <a:cs typeface="+mn-ea"/>
                  <a:sym typeface="+mn-lt"/>
                </a:endParaRPr>
              </a:p>
            </p:txBody>
          </p:sp>
        </p:grpSp>
        <p:sp>
          <p:nvSpPr>
            <p:cNvPr id="48" name="矩形 47"/>
            <p:cNvSpPr/>
            <p:nvPr/>
          </p:nvSpPr>
          <p:spPr>
            <a:xfrm>
              <a:off x="1487431" y="2654741"/>
              <a:ext cx="10029880" cy="1323439"/>
            </a:xfrm>
            <a:prstGeom prst="rect">
              <a:avLst/>
            </a:prstGeom>
            <a:noFill/>
            <a:ln>
              <a:noFill/>
            </a:ln>
          </p:spPr>
          <p:txBody>
            <a:bodyPr wrap="square">
              <a:spAutoFit/>
            </a:bodyPr>
            <a:lstStyle/>
            <a:p>
              <a:pPr algn="just">
                <a:buNone/>
              </a:pPr>
              <a:r>
                <a:rPr lang="zh-CN" altLang="en-US" sz="1600" dirty="0">
                  <a:solidFill>
                    <a:srgbClr val="333333"/>
                  </a:solidFill>
                  <a:latin typeface="微软雅黑" panose="020B0503020204020204" pitchFamily="34" charset="-122"/>
                  <a:ea typeface="微软雅黑" panose="020B0503020204020204" pitchFamily="34" charset="-122"/>
                  <a:cs typeface="+mn-ea"/>
                  <a:sym typeface="+mn-lt"/>
                </a:rPr>
                <a:t>“每一项事业，不论大小，都是靠脚踏实地、一点一滴干出来的。‘道虽迩，不行不至；事虽小，不为不成。’这是永恒的道理。”</a:t>
              </a:r>
              <a:r>
                <a:rPr lang="en-US" altLang="zh-CN" sz="1600" dirty="0">
                  <a:solidFill>
                    <a:srgbClr val="333333"/>
                  </a:solidFill>
                  <a:latin typeface="微软雅黑" panose="020B0503020204020204" pitchFamily="34" charset="-122"/>
                  <a:ea typeface="微软雅黑" panose="020B0503020204020204" pitchFamily="34" charset="-122"/>
                  <a:cs typeface="+mn-ea"/>
                  <a:sym typeface="+mn-lt"/>
                </a:rPr>
                <a:t>2018</a:t>
              </a:r>
              <a:r>
                <a:rPr lang="zh-CN" altLang="en-US" sz="1600" dirty="0">
                  <a:solidFill>
                    <a:srgbClr val="333333"/>
                  </a:solidFill>
                  <a:latin typeface="微软雅黑" panose="020B0503020204020204" pitchFamily="34" charset="-122"/>
                  <a:ea typeface="微软雅黑" panose="020B0503020204020204" pitchFamily="34" charset="-122"/>
                  <a:cs typeface="+mn-ea"/>
                  <a:sym typeface="+mn-lt"/>
                </a:rPr>
                <a:t>年</a:t>
              </a:r>
              <a:r>
                <a:rPr lang="en-US" altLang="zh-CN" sz="1600" dirty="0">
                  <a:solidFill>
                    <a:srgbClr val="333333"/>
                  </a:solidFill>
                  <a:latin typeface="微软雅黑" panose="020B0503020204020204" pitchFamily="34" charset="-122"/>
                  <a:ea typeface="微软雅黑" panose="020B0503020204020204" pitchFamily="34" charset="-122"/>
                  <a:cs typeface="+mn-ea"/>
                  <a:sym typeface="+mn-lt"/>
                </a:rPr>
                <a:t>5</a:t>
              </a:r>
              <a:r>
                <a:rPr lang="zh-CN" altLang="en-US" sz="1600" dirty="0">
                  <a:solidFill>
                    <a:srgbClr val="333333"/>
                  </a:solidFill>
                  <a:latin typeface="微软雅黑" panose="020B0503020204020204" pitchFamily="34" charset="-122"/>
                  <a:ea typeface="微软雅黑" panose="020B0503020204020204" pitchFamily="34" charset="-122"/>
                  <a:cs typeface="+mn-ea"/>
                  <a:sym typeface="+mn-lt"/>
                </a:rPr>
                <a:t>月</a:t>
              </a:r>
              <a:r>
                <a:rPr lang="en-US" altLang="zh-CN" sz="1600" dirty="0">
                  <a:solidFill>
                    <a:srgbClr val="333333"/>
                  </a:solidFill>
                  <a:latin typeface="微软雅黑" panose="020B0503020204020204" pitchFamily="34" charset="-122"/>
                  <a:ea typeface="微软雅黑" panose="020B0503020204020204" pitchFamily="34" charset="-122"/>
                  <a:cs typeface="+mn-ea"/>
                  <a:sym typeface="+mn-lt"/>
                </a:rPr>
                <a:t>2</a:t>
              </a:r>
              <a:r>
                <a:rPr lang="zh-CN" altLang="en-US" sz="1600" dirty="0">
                  <a:solidFill>
                    <a:srgbClr val="333333"/>
                  </a:solidFill>
                  <a:latin typeface="微软雅黑" panose="020B0503020204020204" pitchFamily="34" charset="-122"/>
                  <a:ea typeface="微软雅黑" panose="020B0503020204020204" pitchFamily="34" charset="-122"/>
                  <a:cs typeface="+mn-ea"/>
                  <a:sym typeface="+mn-lt"/>
                </a:rPr>
                <a:t>日，习近平总书记在北京大学师生座谈会上强调：“做人做事，最怕的就是只说不做，眼高手低。不论学习还是工作，都要面向实际、深入实践，实践出真知；都要严谨务实，一分耕耘一分收获，苦干实干。广大青年要努力成为有理想、有学问、有才干的实干家，在新时代干出一番事业。我在长期工作中最深切的体会就是：社会主义是干出来的。”</a:t>
              </a:r>
              <a:endParaRPr lang="zh-CN" altLang="en-US" sz="1600" dirty="0">
                <a:solidFill>
                  <a:srgbClr val="333333"/>
                </a:solidFill>
                <a:latin typeface="微软雅黑" panose="020B0503020204020204" pitchFamily="34" charset="-122"/>
                <a:ea typeface="微软雅黑" panose="020B0503020204020204" pitchFamily="34" charset="-122"/>
                <a:cs typeface="+mn-ea"/>
                <a:sym typeface="+mn-lt"/>
              </a:endParaRPr>
            </a:p>
          </p:txBody>
        </p:sp>
      </p:grpSp>
      <p:grpSp>
        <p:nvGrpSpPr>
          <p:cNvPr id="33" name="组合 32"/>
          <p:cNvGrpSpPr/>
          <p:nvPr/>
        </p:nvGrpSpPr>
        <p:grpSpPr>
          <a:xfrm>
            <a:off x="674689" y="686827"/>
            <a:ext cx="10842622" cy="908496"/>
            <a:chOff x="322346" y="2805338"/>
            <a:chExt cx="10842622" cy="908496"/>
          </a:xfrm>
        </p:grpSpPr>
        <p:sp>
          <p:nvSpPr>
            <p:cNvPr id="34" name="Aitds3"/>
            <p:cNvSpPr>
              <a:spLocks noChangeArrowheads="1"/>
            </p:cNvSpPr>
            <p:nvPr>
              <p:custDataLst>
                <p:tags r:id="rId1"/>
              </p:custDataLst>
            </p:nvPr>
          </p:nvSpPr>
          <p:spPr bwMode="auto">
            <a:xfrm>
              <a:off x="414926" y="2924945"/>
              <a:ext cx="10657462" cy="705686"/>
            </a:xfrm>
            <a:prstGeom prst="rect">
              <a:avLst/>
            </a:prstGeom>
            <a:noFill/>
            <a:ln w="9525">
              <a:solidFill>
                <a:srgbClr val="B8B8B8"/>
              </a:solidFill>
              <a:miter lim="800000"/>
            </a:ln>
          </p:spPr>
          <p:txBody>
            <a:bodyPr/>
            <a:lstStyle/>
            <a:p>
              <a:pPr marL="0" marR="0" lvl="0" indent="0" algn="l" defTabSz="1188085" rtl="0" eaLnBrk="1" fontAlgn="auto" latinLnBrk="0" hangingPunct="1">
                <a:lnSpc>
                  <a:spcPct val="100000"/>
                </a:lnSpc>
                <a:spcBef>
                  <a:spcPts val="0"/>
                </a:spcBef>
                <a:spcAft>
                  <a:spcPts val="0"/>
                </a:spcAft>
                <a:buClrTx/>
                <a:buSzTx/>
                <a:buFontTx/>
                <a:buNone/>
                <a:defRPr/>
              </a:pPr>
              <a:endParaRPr kumimoji="0" lang="zh-CN" altLang="en-US" sz="2340" b="0" i="0" u="none" strike="noStrike" kern="0" cap="none" spc="0" normalizeH="0" baseline="0" noProof="0">
                <a:ln>
                  <a:noFill/>
                </a:ln>
                <a:solidFill>
                  <a:sysClr val="windowText" lastClr="000000"/>
                </a:solidFill>
                <a:effectLst/>
                <a:uLnTx/>
                <a:uFillTx/>
                <a:latin typeface="思源黑体 CN Normal" panose="020B0400000000000000" pitchFamily="34" charset="-122"/>
                <a:ea typeface="思源黑体 CN Normal" panose="020B0400000000000000" pitchFamily="34" charset="-122"/>
                <a:cs typeface="+mn-cs"/>
                <a:sym typeface="思源黑体 CN Normal" panose="020B0400000000000000" pitchFamily="34" charset="-122"/>
              </a:endParaRPr>
            </a:p>
          </p:txBody>
        </p:sp>
        <p:sp>
          <p:nvSpPr>
            <p:cNvPr id="35" name="Aitds4"/>
            <p:cNvSpPr txBox="1">
              <a:spLocks noChangeArrowheads="1"/>
            </p:cNvSpPr>
            <p:nvPr>
              <p:custDataLst>
                <p:tags r:id="rId2"/>
              </p:custDataLst>
            </p:nvPr>
          </p:nvSpPr>
          <p:spPr bwMode="auto">
            <a:xfrm>
              <a:off x="562739" y="2918040"/>
              <a:ext cx="10328509" cy="7571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lvl="0" indent="457200" eaLnBrk="1" fontAlgn="auto">
                <a:lnSpc>
                  <a:spcPct val="120000"/>
                </a:lnSpc>
                <a:spcBef>
                  <a:spcPts val="0"/>
                </a:spcBef>
                <a:spcAft>
                  <a:spcPts val="0"/>
                </a:spcAft>
                <a:defRPr/>
              </a:pPr>
              <a:r>
                <a:rPr lang="zh-CN" altLang="en-US" b="1" dirty="0">
                  <a:latin typeface="微软雅黑" panose="020B0503020204020204" pitchFamily="34" charset="-122"/>
                  <a:ea typeface="微软雅黑" panose="020B0503020204020204" pitchFamily="34" charset="-122"/>
                  <a:cs typeface="思源黑体 Light" panose="020B0300000000000000" charset="-122"/>
                  <a:sym typeface="思源黑体 CN Normal" panose="020B0400000000000000" pitchFamily="34" charset="-122"/>
                </a:rPr>
                <a:t>在学习中增长知识、锤炼品格，在工作中增长才干、练就本领，以真才实学服务人民，以创新创造贡献国家</a:t>
              </a:r>
              <a:endParaRPr lang="zh-CN" altLang="en-US" b="1" dirty="0">
                <a:latin typeface="微软雅黑" panose="020B0503020204020204" pitchFamily="34" charset="-122"/>
                <a:ea typeface="微软雅黑" panose="020B0503020204020204" pitchFamily="34" charset="-122"/>
                <a:cs typeface="思源黑体 Light" panose="020B0300000000000000" charset="-122"/>
                <a:sym typeface="思源黑体 CN Normal" panose="020B0400000000000000" pitchFamily="34" charset="-122"/>
              </a:endParaRPr>
            </a:p>
          </p:txBody>
        </p:sp>
        <p:sp>
          <p:nvSpPr>
            <p:cNvPr id="36" name="Aitds5"/>
            <p:cNvSpPr/>
            <p:nvPr>
              <p:custDataLst>
                <p:tags r:id="rId3"/>
              </p:custDataLst>
            </p:nvPr>
          </p:nvSpPr>
          <p:spPr bwMode="auto">
            <a:xfrm>
              <a:off x="322346" y="2805338"/>
              <a:ext cx="686769" cy="688832"/>
            </a:xfrm>
            <a:custGeom>
              <a:avLst/>
              <a:gdLst>
                <a:gd name="T0" fmla="*/ 0 w 1446"/>
                <a:gd name="T1" fmla="*/ 0 h 1446"/>
                <a:gd name="T2" fmla="*/ 2147483647 w 1446"/>
                <a:gd name="T3" fmla="*/ 0 h 1446"/>
                <a:gd name="T4" fmla="*/ 2147483647 w 1446"/>
                <a:gd name="T5" fmla="*/ 2147483647 h 1446"/>
                <a:gd name="T6" fmla="*/ 2147483647 w 1446"/>
                <a:gd name="T7" fmla="*/ 2147483647 h 1446"/>
                <a:gd name="T8" fmla="*/ 2147483647 w 1446"/>
                <a:gd name="T9" fmla="*/ 2147483647 h 1446"/>
                <a:gd name="T10" fmla="*/ 0 w 1446"/>
                <a:gd name="T11" fmla="*/ 2147483647 h 1446"/>
                <a:gd name="T12" fmla="*/ 0 w 1446"/>
                <a:gd name="T13" fmla="*/ 0 h 144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446" h="1446">
                  <a:moveTo>
                    <a:pt x="0" y="0"/>
                  </a:moveTo>
                  <a:lnTo>
                    <a:pt x="1446" y="0"/>
                  </a:lnTo>
                  <a:lnTo>
                    <a:pt x="1446" y="458"/>
                  </a:lnTo>
                  <a:lnTo>
                    <a:pt x="438" y="458"/>
                  </a:lnTo>
                  <a:lnTo>
                    <a:pt x="438" y="1446"/>
                  </a:lnTo>
                  <a:lnTo>
                    <a:pt x="0" y="1446"/>
                  </a:lnTo>
                  <a:lnTo>
                    <a:pt x="0" y="0"/>
                  </a:lnTo>
                  <a:close/>
                </a:path>
              </a:pathLst>
            </a:custGeom>
            <a:solidFill>
              <a:srgbClr val="A40102"/>
            </a:solidFill>
            <a:ln>
              <a:noFill/>
            </a:ln>
          </p:spPr>
          <p:txBody>
            <a:bodyPr/>
            <a:lstStyle/>
            <a:p>
              <a:pPr marL="0" marR="0" lvl="0" indent="0" algn="l" defTabSz="1188085" rtl="0" eaLnBrk="1" fontAlgn="auto" latinLnBrk="0" hangingPunct="1">
                <a:lnSpc>
                  <a:spcPct val="100000"/>
                </a:lnSpc>
                <a:spcBef>
                  <a:spcPts val="0"/>
                </a:spcBef>
                <a:spcAft>
                  <a:spcPts val="0"/>
                </a:spcAft>
                <a:buClrTx/>
                <a:buSzTx/>
                <a:buFontTx/>
                <a:buNone/>
                <a:defRPr/>
              </a:pPr>
              <a:endParaRPr kumimoji="0" lang="zh-CN" altLang="en-US" sz="2340" b="0" i="0" u="none" strike="noStrike" kern="0" cap="none" spc="0" normalizeH="0" baseline="0" noProof="0">
                <a:ln>
                  <a:noFill/>
                </a:ln>
                <a:solidFill>
                  <a:sysClr val="windowText" lastClr="000000"/>
                </a:solidFill>
                <a:effectLst/>
                <a:uLnTx/>
                <a:uFillTx/>
                <a:latin typeface="思源黑体 CN Normal" panose="020B0400000000000000" pitchFamily="34" charset="-122"/>
                <a:ea typeface="思源黑体 CN Normal" panose="020B0400000000000000" pitchFamily="34" charset="-122"/>
                <a:cs typeface="+mn-cs"/>
                <a:sym typeface="思源黑体 CN Normal" panose="020B0400000000000000" pitchFamily="34" charset="-122"/>
              </a:endParaRPr>
            </a:p>
          </p:txBody>
        </p:sp>
        <p:sp>
          <p:nvSpPr>
            <p:cNvPr id="37" name="Aitds6"/>
            <p:cNvSpPr/>
            <p:nvPr>
              <p:custDataLst>
                <p:tags r:id="rId4"/>
              </p:custDataLst>
            </p:nvPr>
          </p:nvSpPr>
          <p:spPr bwMode="auto">
            <a:xfrm flipH="1" flipV="1">
              <a:off x="10478197" y="3025002"/>
              <a:ext cx="686771" cy="688832"/>
            </a:xfrm>
            <a:custGeom>
              <a:avLst/>
              <a:gdLst>
                <a:gd name="T0" fmla="*/ 0 w 1446"/>
                <a:gd name="T1" fmla="*/ 0 h 1446"/>
                <a:gd name="T2" fmla="*/ 2147483647 w 1446"/>
                <a:gd name="T3" fmla="*/ 0 h 1446"/>
                <a:gd name="T4" fmla="*/ 2147483647 w 1446"/>
                <a:gd name="T5" fmla="*/ 2147483647 h 1446"/>
                <a:gd name="T6" fmla="*/ 2147483647 w 1446"/>
                <a:gd name="T7" fmla="*/ 2147483647 h 1446"/>
                <a:gd name="T8" fmla="*/ 2147483647 w 1446"/>
                <a:gd name="T9" fmla="*/ 2147483647 h 1446"/>
                <a:gd name="T10" fmla="*/ 0 w 1446"/>
                <a:gd name="T11" fmla="*/ 2147483647 h 1446"/>
                <a:gd name="T12" fmla="*/ 0 w 1446"/>
                <a:gd name="T13" fmla="*/ 0 h 144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446" h="1446">
                  <a:moveTo>
                    <a:pt x="0" y="0"/>
                  </a:moveTo>
                  <a:lnTo>
                    <a:pt x="1446" y="0"/>
                  </a:lnTo>
                  <a:lnTo>
                    <a:pt x="1446" y="458"/>
                  </a:lnTo>
                  <a:lnTo>
                    <a:pt x="438" y="458"/>
                  </a:lnTo>
                  <a:lnTo>
                    <a:pt x="438" y="1446"/>
                  </a:lnTo>
                  <a:lnTo>
                    <a:pt x="0" y="1446"/>
                  </a:lnTo>
                  <a:lnTo>
                    <a:pt x="0" y="0"/>
                  </a:lnTo>
                  <a:close/>
                </a:path>
              </a:pathLst>
            </a:custGeom>
            <a:solidFill>
              <a:srgbClr val="A40102"/>
            </a:solidFill>
            <a:ln>
              <a:noFill/>
            </a:ln>
          </p:spPr>
          <p:txBody>
            <a:bodyPr/>
            <a:lstStyle/>
            <a:p>
              <a:pPr marL="0" marR="0" lvl="0" indent="0" algn="l" defTabSz="1188085" rtl="0" eaLnBrk="1" fontAlgn="auto" latinLnBrk="0" hangingPunct="1">
                <a:lnSpc>
                  <a:spcPct val="100000"/>
                </a:lnSpc>
                <a:spcBef>
                  <a:spcPts val="0"/>
                </a:spcBef>
                <a:spcAft>
                  <a:spcPts val="0"/>
                </a:spcAft>
                <a:buClrTx/>
                <a:buSzTx/>
                <a:buFontTx/>
                <a:buNone/>
                <a:defRPr/>
              </a:pPr>
              <a:endParaRPr kumimoji="0" lang="zh-CN" altLang="en-US" sz="2340" b="0" i="0" u="none" strike="noStrike" kern="0" cap="none" spc="0" normalizeH="0" baseline="0" noProof="0">
                <a:ln>
                  <a:noFill/>
                </a:ln>
                <a:solidFill>
                  <a:sysClr val="windowText" lastClr="000000"/>
                </a:solidFill>
                <a:effectLst/>
                <a:uLnTx/>
                <a:uFillTx/>
                <a:latin typeface="思源黑体 CN Normal" panose="020B0400000000000000" pitchFamily="34" charset="-122"/>
                <a:ea typeface="思源黑体 CN Normal" panose="020B0400000000000000" pitchFamily="34" charset="-122"/>
                <a:cs typeface="+mn-cs"/>
                <a:sym typeface="思源黑体 CN Normal" panose="020B0400000000000000" pitchFamily="34" charset="-122"/>
              </a:endParaRPr>
            </a:p>
          </p:txBody>
        </p:sp>
      </p:grpSp>
    </p:spTree>
  </p:cSld>
  <p:clrMapOvr>
    <a:masterClrMapping/>
  </p:clrMapOvr>
  <p:transition>
    <p:pull/>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文本框 7"/>
          <p:cNvSpPr txBox="1"/>
          <p:nvPr/>
        </p:nvSpPr>
        <p:spPr>
          <a:xfrm>
            <a:off x="579422" y="47625"/>
            <a:ext cx="11291179" cy="521970"/>
          </a:xfrm>
          <a:prstGeom prst="rect">
            <a:avLst/>
          </a:prstGeom>
          <a:noFill/>
          <a:ln>
            <a:noFill/>
          </a:ln>
        </p:spPr>
        <p:txBody>
          <a:bodyPr wrap="square" rtlCol="0">
            <a:spAutoFit/>
          </a:bodyPr>
          <a:lstStyle/>
          <a:p>
            <a:r>
              <a:rPr lang="zh-CN" altLang="en-US" sz="2800" b="1" dirty="0">
                <a:solidFill>
                  <a:schemeClr val="bg1"/>
                </a:solidFill>
                <a:effectLst>
                  <a:outerShdw blurRad="38100" dist="38100" dir="2700000" algn="tl">
                    <a:srgbClr val="000000">
                      <a:alpha val="43137"/>
                    </a:srgbClr>
                  </a:outerShdw>
                </a:effectLst>
                <a:latin typeface="微软雅黑" panose="020B0503020204020204" pitchFamily="82" charset="2"/>
                <a:ea typeface="微软雅黑" panose="020B0503020204020204" pitchFamily="82" charset="2"/>
              </a:rPr>
              <a:t>习近平总书记关于青年工作重要论述综述</a:t>
            </a:r>
            <a:endParaRPr lang="zh-CN" altLang="en-US" sz="2800" b="1" dirty="0">
              <a:solidFill>
                <a:schemeClr val="bg1"/>
              </a:solidFill>
              <a:effectLst>
                <a:outerShdw blurRad="38100" dist="38100" dir="2700000" algn="tl">
                  <a:srgbClr val="000000">
                    <a:alpha val="43137"/>
                  </a:srgbClr>
                </a:outerShdw>
              </a:effectLst>
              <a:latin typeface="微软雅黑" panose="020B0503020204020204" pitchFamily="82" charset="2"/>
              <a:ea typeface="微软雅黑" panose="020B0503020204020204" pitchFamily="82" charset="2"/>
            </a:endParaRPr>
          </a:p>
        </p:txBody>
      </p:sp>
      <p:grpSp>
        <p:nvGrpSpPr>
          <p:cNvPr id="3" name="组合 2"/>
          <p:cNvGrpSpPr/>
          <p:nvPr/>
        </p:nvGrpSpPr>
        <p:grpSpPr>
          <a:xfrm>
            <a:off x="674689" y="686827"/>
            <a:ext cx="10842622" cy="908496"/>
            <a:chOff x="322346" y="2805338"/>
            <a:chExt cx="10842622" cy="908496"/>
          </a:xfrm>
        </p:grpSpPr>
        <p:sp>
          <p:nvSpPr>
            <p:cNvPr id="4" name="Aitds3"/>
            <p:cNvSpPr>
              <a:spLocks noChangeArrowheads="1"/>
            </p:cNvSpPr>
            <p:nvPr>
              <p:custDataLst>
                <p:tags r:id="rId1"/>
              </p:custDataLst>
            </p:nvPr>
          </p:nvSpPr>
          <p:spPr bwMode="auto">
            <a:xfrm>
              <a:off x="414926" y="2924945"/>
              <a:ext cx="10657462" cy="669282"/>
            </a:xfrm>
            <a:prstGeom prst="rect">
              <a:avLst/>
            </a:prstGeom>
            <a:noFill/>
            <a:ln w="9525">
              <a:solidFill>
                <a:srgbClr val="B8B8B8"/>
              </a:solidFill>
              <a:miter lim="800000"/>
            </a:ln>
          </p:spPr>
          <p:txBody>
            <a:bodyPr/>
            <a:lstStyle/>
            <a:p>
              <a:pPr marL="0" marR="0" lvl="0" indent="0" algn="l" defTabSz="1188085" rtl="0" eaLnBrk="1" fontAlgn="auto" latinLnBrk="0" hangingPunct="1">
                <a:lnSpc>
                  <a:spcPct val="100000"/>
                </a:lnSpc>
                <a:spcBef>
                  <a:spcPts val="0"/>
                </a:spcBef>
                <a:spcAft>
                  <a:spcPts val="0"/>
                </a:spcAft>
                <a:buClrTx/>
                <a:buSzTx/>
                <a:buFontTx/>
                <a:buNone/>
                <a:defRPr/>
              </a:pPr>
              <a:endParaRPr kumimoji="0" lang="zh-CN" altLang="en-US" sz="2340" b="0" i="0" u="none" strike="noStrike" kern="0" cap="none" spc="0" normalizeH="0" baseline="0" noProof="0">
                <a:ln>
                  <a:noFill/>
                </a:ln>
                <a:solidFill>
                  <a:sysClr val="windowText" lastClr="000000"/>
                </a:solidFill>
                <a:effectLst/>
                <a:uLnTx/>
                <a:uFillTx/>
                <a:latin typeface="思源黑体 CN Normal" panose="020B0400000000000000" pitchFamily="34" charset="-122"/>
                <a:ea typeface="思源黑体 CN Normal" panose="020B0400000000000000" pitchFamily="34" charset="-122"/>
                <a:cs typeface="+mn-cs"/>
                <a:sym typeface="思源黑体 CN Normal" panose="020B0400000000000000" pitchFamily="34" charset="-122"/>
              </a:endParaRPr>
            </a:p>
          </p:txBody>
        </p:sp>
        <p:sp>
          <p:nvSpPr>
            <p:cNvPr id="5" name="Aitds4"/>
            <p:cNvSpPr txBox="1">
              <a:spLocks noChangeArrowheads="1"/>
            </p:cNvSpPr>
            <p:nvPr>
              <p:custDataLst>
                <p:tags r:id="rId2"/>
              </p:custDataLst>
            </p:nvPr>
          </p:nvSpPr>
          <p:spPr bwMode="auto">
            <a:xfrm>
              <a:off x="570329" y="3044810"/>
              <a:ext cx="10328509" cy="4303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lvl="0" indent="457200" algn="just" eaLnBrk="1" fontAlgn="auto">
                <a:lnSpc>
                  <a:spcPct val="120000"/>
                </a:lnSpc>
                <a:spcBef>
                  <a:spcPts val="0"/>
                </a:spcBef>
                <a:spcAft>
                  <a:spcPts val="0"/>
                </a:spcAft>
                <a:defRPr/>
              </a:pPr>
              <a:r>
                <a:rPr lang="zh-CN" altLang="en-US" sz="2000" b="1" dirty="0">
                  <a:latin typeface="微软雅黑" panose="020B0503020204020204" pitchFamily="34" charset="-122"/>
                  <a:ea typeface="微软雅黑" panose="020B0503020204020204" pitchFamily="34" charset="-122"/>
                  <a:cs typeface="思源黑体 Light" panose="020B0300000000000000" charset="-122"/>
                  <a:sym typeface="思源黑体 CN Normal" panose="020B0400000000000000" pitchFamily="34" charset="-122"/>
                </a:rPr>
                <a:t>国家的前途，民族的命运，人民的幸福，是当代中国青年必须和必将承担的重任</a:t>
              </a:r>
              <a:endParaRPr lang="zh-CN" altLang="en-US" sz="2000" b="1" dirty="0">
                <a:latin typeface="微软雅黑" panose="020B0503020204020204" pitchFamily="34" charset="-122"/>
                <a:ea typeface="微软雅黑" panose="020B0503020204020204" pitchFamily="34" charset="-122"/>
                <a:cs typeface="思源黑体 Light" panose="020B0300000000000000" charset="-122"/>
                <a:sym typeface="思源黑体 CN Normal" panose="020B0400000000000000" pitchFamily="34" charset="-122"/>
              </a:endParaRPr>
            </a:p>
          </p:txBody>
        </p:sp>
        <p:sp>
          <p:nvSpPr>
            <p:cNvPr id="6" name="Aitds5"/>
            <p:cNvSpPr/>
            <p:nvPr>
              <p:custDataLst>
                <p:tags r:id="rId3"/>
              </p:custDataLst>
            </p:nvPr>
          </p:nvSpPr>
          <p:spPr bwMode="auto">
            <a:xfrm>
              <a:off x="322346" y="2805338"/>
              <a:ext cx="686769" cy="688832"/>
            </a:xfrm>
            <a:custGeom>
              <a:avLst/>
              <a:gdLst>
                <a:gd name="T0" fmla="*/ 0 w 1446"/>
                <a:gd name="T1" fmla="*/ 0 h 1446"/>
                <a:gd name="T2" fmla="*/ 2147483647 w 1446"/>
                <a:gd name="T3" fmla="*/ 0 h 1446"/>
                <a:gd name="T4" fmla="*/ 2147483647 w 1446"/>
                <a:gd name="T5" fmla="*/ 2147483647 h 1446"/>
                <a:gd name="T6" fmla="*/ 2147483647 w 1446"/>
                <a:gd name="T7" fmla="*/ 2147483647 h 1446"/>
                <a:gd name="T8" fmla="*/ 2147483647 w 1446"/>
                <a:gd name="T9" fmla="*/ 2147483647 h 1446"/>
                <a:gd name="T10" fmla="*/ 0 w 1446"/>
                <a:gd name="T11" fmla="*/ 2147483647 h 1446"/>
                <a:gd name="T12" fmla="*/ 0 w 1446"/>
                <a:gd name="T13" fmla="*/ 0 h 144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446" h="1446">
                  <a:moveTo>
                    <a:pt x="0" y="0"/>
                  </a:moveTo>
                  <a:lnTo>
                    <a:pt x="1446" y="0"/>
                  </a:lnTo>
                  <a:lnTo>
                    <a:pt x="1446" y="458"/>
                  </a:lnTo>
                  <a:lnTo>
                    <a:pt x="438" y="458"/>
                  </a:lnTo>
                  <a:lnTo>
                    <a:pt x="438" y="1446"/>
                  </a:lnTo>
                  <a:lnTo>
                    <a:pt x="0" y="1446"/>
                  </a:lnTo>
                  <a:lnTo>
                    <a:pt x="0" y="0"/>
                  </a:lnTo>
                  <a:close/>
                </a:path>
              </a:pathLst>
            </a:custGeom>
            <a:solidFill>
              <a:srgbClr val="A40102"/>
            </a:solidFill>
            <a:ln>
              <a:noFill/>
            </a:ln>
          </p:spPr>
          <p:txBody>
            <a:bodyPr/>
            <a:lstStyle/>
            <a:p>
              <a:pPr marL="0" marR="0" lvl="0" indent="0" algn="l" defTabSz="1188085" rtl="0" eaLnBrk="1" fontAlgn="auto" latinLnBrk="0" hangingPunct="1">
                <a:lnSpc>
                  <a:spcPct val="100000"/>
                </a:lnSpc>
                <a:spcBef>
                  <a:spcPts val="0"/>
                </a:spcBef>
                <a:spcAft>
                  <a:spcPts val="0"/>
                </a:spcAft>
                <a:buClrTx/>
                <a:buSzTx/>
                <a:buFontTx/>
                <a:buNone/>
                <a:defRPr/>
              </a:pPr>
              <a:endParaRPr kumimoji="0" lang="zh-CN" altLang="en-US" sz="2340" b="0" i="0" u="none" strike="noStrike" kern="0" cap="none" spc="0" normalizeH="0" baseline="0" noProof="0">
                <a:ln>
                  <a:noFill/>
                </a:ln>
                <a:solidFill>
                  <a:sysClr val="windowText" lastClr="000000"/>
                </a:solidFill>
                <a:effectLst/>
                <a:uLnTx/>
                <a:uFillTx/>
                <a:latin typeface="思源黑体 CN Normal" panose="020B0400000000000000" pitchFamily="34" charset="-122"/>
                <a:ea typeface="思源黑体 CN Normal" panose="020B0400000000000000" pitchFamily="34" charset="-122"/>
                <a:cs typeface="+mn-cs"/>
                <a:sym typeface="思源黑体 CN Normal" panose="020B0400000000000000" pitchFamily="34" charset="-122"/>
              </a:endParaRPr>
            </a:p>
          </p:txBody>
        </p:sp>
        <p:sp>
          <p:nvSpPr>
            <p:cNvPr id="7" name="Aitds6"/>
            <p:cNvSpPr/>
            <p:nvPr>
              <p:custDataLst>
                <p:tags r:id="rId4"/>
              </p:custDataLst>
            </p:nvPr>
          </p:nvSpPr>
          <p:spPr bwMode="auto">
            <a:xfrm flipH="1" flipV="1">
              <a:off x="10478197" y="3025002"/>
              <a:ext cx="686771" cy="688832"/>
            </a:xfrm>
            <a:custGeom>
              <a:avLst/>
              <a:gdLst>
                <a:gd name="T0" fmla="*/ 0 w 1446"/>
                <a:gd name="T1" fmla="*/ 0 h 1446"/>
                <a:gd name="T2" fmla="*/ 2147483647 w 1446"/>
                <a:gd name="T3" fmla="*/ 0 h 1446"/>
                <a:gd name="T4" fmla="*/ 2147483647 w 1446"/>
                <a:gd name="T5" fmla="*/ 2147483647 h 1446"/>
                <a:gd name="T6" fmla="*/ 2147483647 w 1446"/>
                <a:gd name="T7" fmla="*/ 2147483647 h 1446"/>
                <a:gd name="T8" fmla="*/ 2147483647 w 1446"/>
                <a:gd name="T9" fmla="*/ 2147483647 h 1446"/>
                <a:gd name="T10" fmla="*/ 0 w 1446"/>
                <a:gd name="T11" fmla="*/ 2147483647 h 1446"/>
                <a:gd name="T12" fmla="*/ 0 w 1446"/>
                <a:gd name="T13" fmla="*/ 0 h 144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446" h="1446">
                  <a:moveTo>
                    <a:pt x="0" y="0"/>
                  </a:moveTo>
                  <a:lnTo>
                    <a:pt x="1446" y="0"/>
                  </a:lnTo>
                  <a:lnTo>
                    <a:pt x="1446" y="458"/>
                  </a:lnTo>
                  <a:lnTo>
                    <a:pt x="438" y="458"/>
                  </a:lnTo>
                  <a:lnTo>
                    <a:pt x="438" y="1446"/>
                  </a:lnTo>
                  <a:lnTo>
                    <a:pt x="0" y="1446"/>
                  </a:lnTo>
                  <a:lnTo>
                    <a:pt x="0" y="0"/>
                  </a:lnTo>
                  <a:close/>
                </a:path>
              </a:pathLst>
            </a:custGeom>
            <a:solidFill>
              <a:srgbClr val="A40102"/>
            </a:solidFill>
            <a:ln>
              <a:noFill/>
            </a:ln>
          </p:spPr>
          <p:txBody>
            <a:bodyPr/>
            <a:lstStyle/>
            <a:p>
              <a:pPr marL="0" marR="0" lvl="0" indent="0" algn="l" defTabSz="1188085" rtl="0" eaLnBrk="1" fontAlgn="auto" latinLnBrk="0" hangingPunct="1">
                <a:lnSpc>
                  <a:spcPct val="100000"/>
                </a:lnSpc>
                <a:spcBef>
                  <a:spcPts val="0"/>
                </a:spcBef>
                <a:spcAft>
                  <a:spcPts val="0"/>
                </a:spcAft>
                <a:buClrTx/>
                <a:buSzTx/>
                <a:buFontTx/>
                <a:buNone/>
                <a:defRPr/>
              </a:pPr>
              <a:endParaRPr kumimoji="0" lang="zh-CN" altLang="en-US" sz="2340" b="0" i="0" u="none" strike="noStrike" kern="0" cap="none" spc="0" normalizeH="0" baseline="0" noProof="0">
                <a:ln>
                  <a:noFill/>
                </a:ln>
                <a:solidFill>
                  <a:sysClr val="windowText" lastClr="000000"/>
                </a:solidFill>
                <a:effectLst/>
                <a:uLnTx/>
                <a:uFillTx/>
                <a:latin typeface="思源黑体 CN Normal" panose="020B0400000000000000" pitchFamily="34" charset="-122"/>
                <a:ea typeface="思源黑体 CN Normal" panose="020B0400000000000000" pitchFamily="34" charset="-122"/>
                <a:cs typeface="+mn-cs"/>
                <a:sym typeface="思源黑体 CN Normal" panose="020B0400000000000000" pitchFamily="34" charset="-122"/>
              </a:endParaRPr>
            </a:p>
          </p:txBody>
        </p:sp>
      </p:grpSp>
      <p:sp>
        <p:nvSpPr>
          <p:cNvPr id="9" name="矩形 23"/>
          <p:cNvSpPr>
            <a:spLocks noChangeArrowheads="1"/>
          </p:cNvSpPr>
          <p:nvPr/>
        </p:nvSpPr>
        <p:spPr bwMode="auto">
          <a:xfrm>
            <a:off x="679793" y="1698818"/>
            <a:ext cx="10842622" cy="391883"/>
          </a:xfrm>
          <a:prstGeom prst="rect">
            <a:avLst/>
          </a:prstGeom>
          <a:noFill/>
          <a:ln w="28575">
            <a:noFill/>
            <a:prstDash val="sysDash"/>
            <a:miter lim="800000"/>
          </a:ln>
          <a:extLst>
            <a:ext uri="{909E8E84-426E-40DD-AFC4-6F175D3DCCD1}">
              <a14:hiddenFill xmlns:a14="http://schemas.microsoft.com/office/drawing/2010/main">
                <a:solidFill>
                  <a:srgbClr val="FFFFFF"/>
                </a:solidFill>
              </a14:hiddenFill>
            </a:ext>
          </a:ex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eaLnBrk="0" hangingPunct="0">
              <a:defRPr>
                <a:solidFill>
                  <a:schemeClr val="tx1"/>
                </a:solidFill>
                <a:latin typeface="Arial" panose="020B0604020202020204" pitchFamily="34" charset="0"/>
                <a:ea typeface="宋体" panose="02010600030101010101" pitchFamily="2" charset="-122"/>
              </a:defRPr>
            </a:lvl2pPr>
            <a:lvl3pPr eaLnBrk="0" hangingPunct="0">
              <a:defRPr>
                <a:solidFill>
                  <a:schemeClr val="tx1"/>
                </a:solidFill>
                <a:latin typeface="Arial" panose="020B0604020202020204" pitchFamily="34" charset="0"/>
                <a:ea typeface="宋体" panose="02010600030101010101" pitchFamily="2" charset="-122"/>
              </a:defRPr>
            </a:lvl3pPr>
            <a:lvl4pPr eaLnBrk="0" hangingPunct="0">
              <a:defRPr>
                <a:solidFill>
                  <a:schemeClr val="tx1"/>
                </a:solidFill>
                <a:latin typeface="Arial" panose="020B0604020202020204" pitchFamily="34" charset="0"/>
                <a:ea typeface="宋体" panose="02010600030101010101" pitchFamily="2" charset="-122"/>
              </a:defRPr>
            </a:lvl4pPr>
            <a:lvl5pPr eaLnBrk="0" hangingPunct="0">
              <a:defRPr>
                <a:solidFill>
                  <a:schemeClr val="tx1"/>
                </a:solidFill>
                <a:latin typeface="Arial" panose="020B0604020202020204" pitchFamily="34" charset="0"/>
                <a:ea typeface="宋体" panose="02010600030101010101" pitchFamily="2" charset="-122"/>
              </a:defRPr>
            </a:lvl5pPr>
            <a:lvl6pPr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zh-CN" altLang="en-US" sz="2400" b="1" dirty="0">
                <a:solidFill>
                  <a:srgbClr val="C00000"/>
                </a:solidFill>
                <a:latin typeface="微软雅黑" panose="020B0503020204020204" pitchFamily="34" charset="-122"/>
                <a:ea typeface="微软雅黑" panose="020B0503020204020204" pitchFamily="34" charset="-122"/>
                <a:sym typeface="宋体" panose="02010600030101010101" pitchFamily="2" charset="-122"/>
              </a:rPr>
              <a:t>时代呼唤担当，民族振兴是青年的责任。</a:t>
            </a:r>
            <a:endParaRPr lang="zh-CN" altLang="zh-CN" sz="2400" b="1" dirty="0">
              <a:solidFill>
                <a:srgbClr val="C00000"/>
              </a:solidFill>
              <a:latin typeface="微软雅黑" panose="020B0503020204020204" pitchFamily="34" charset="-122"/>
              <a:ea typeface="微软雅黑" panose="020B0503020204020204" pitchFamily="34" charset="-122"/>
              <a:sym typeface="宋体" panose="02010600030101010101" pitchFamily="2" charset="-122"/>
            </a:endParaRPr>
          </a:p>
        </p:txBody>
      </p:sp>
      <p:grpSp>
        <p:nvGrpSpPr>
          <p:cNvPr id="2" name="组合 1"/>
          <p:cNvGrpSpPr/>
          <p:nvPr/>
        </p:nvGrpSpPr>
        <p:grpSpPr>
          <a:xfrm>
            <a:off x="705776" y="2346579"/>
            <a:ext cx="10780448" cy="853546"/>
            <a:chOff x="736863" y="2487478"/>
            <a:chExt cx="10780448" cy="853546"/>
          </a:xfrm>
        </p:grpSpPr>
        <p:grpSp>
          <p:nvGrpSpPr>
            <p:cNvPr id="16" name="组合 15"/>
            <p:cNvGrpSpPr/>
            <p:nvPr/>
          </p:nvGrpSpPr>
          <p:grpSpPr>
            <a:xfrm>
              <a:off x="736863" y="2487478"/>
              <a:ext cx="10780448" cy="853546"/>
              <a:chOff x="3380133" y="1498847"/>
              <a:chExt cx="10780448" cy="853546"/>
            </a:xfrm>
            <a:solidFill>
              <a:srgbClr val="C2000A"/>
            </a:solidFill>
          </p:grpSpPr>
          <p:sp>
            <p:nvSpPr>
              <p:cNvPr id="17" name="椭圆 16"/>
              <p:cNvSpPr/>
              <p:nvPr/>
            </p:nvSpPr>
            <p:spPr>
              <a:xfrm>
                <a:off x="3380133" y="1664194"/>
                <a:ext cx="480786" cy="480786"/>
              </a:xfrm>
              <a:prstGeom prst="ellipse">
                <a:avLst/>
              </a:prstGeom>
              <a:grpFill/>
              <a:ln w="7620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2400" b="0" i="0" u="none" strike="noStrike" kern="0" cap="none" spc="0" normalizeH="0" baseline="0" noProof="0" dirty="0">
                    <a:ln>
                      <a:noFill/>
                    </a:ln>
                    <a:solidFill>
                      <a:schemeClr val="bg1"/>
                    </a:solidFill>
                    <a:effectLst/>
                    <a:uLnTx/>
                    <a:uFillTx/>
                    <a:cs typeface="+mn-ea"/>
                    <a:sym typeface="+mn-lt"/>
                  </a:rPr>
                  <a:t>1</a:t>
                </a:r>
                <a:endParaRPr kumimoji="0" lang="en-US" sz="2400" b="0" i="0" u="none" strike="noStrike" kern="0" cap="none" spc="0" normalizeH="0" baseline="0" noProof="0" dirty="0">
                  <a:ln>
                    <a:noFill/>
                  </a:ln>
                  <a:solidFill>
                    <a:schemeClr val="bg1"/>
                  </a:solidFill>
                  <a:effectLst/>
                  <a:uLnTx/>
                  <a:uFillTx/>
                  <a:cs typeface="+mn-ea"/>
                  <a:sym typeface="+mn-lt"/>
                </a:endParaRPr>
              </a:p>
            </p:txBody>
          </p:sp>
          <p:grpSp>
            <p:nvGrpSpPr>
              <p:cNvPr id="18" name="组合 17"/>
              <p:cNvGrpSpPr/>
              <p:nvPr/>
            </p:nvGrpSpPr>
            <p:grpSpPr>
              <a:xfrm>
                <a:off x="4006722" y="1498847"/>
                <a:ext cx="10153859" cy="853546"/>
                <a:chOff x="1163638" y="2561494"/>
                <a:chExt cx="10153859" cy="934220"/>
              </a:xfrm>
              <a:grpFill/>
              <a:effectLst>
                <a:outerShdw blurRad="190500" dist="127000" dir="2700000" algn="tl" rotWithShape="0">
                  <a:prstClr val="black">
                    <a:alpha val="30000"/>
                  </a:prstClr>
                </a:outerShdw>
              </a:effectLst>
            </p:grpSpPr>
            <p:sp>
              <p:nvSpPr>
                <p:cNvPr id="20" name="矩形 19"/>
                <p:cNvSpPr/>
                <p:nvPr/>
              </p:nvSpPr>
              <p:spPr>
                <a:xfrm>
                  <a:off x="1163638" y="2561494"/>
                  <a:ext cx="10153859" cy="934220"/>
                </a:xfrm>
                <a:prstGeom prst="rect">
                  <a:avLst/>
                </a:prstGeom>
                <a:noFill/>
                <a:ln w="12700" cap="flat" cmpd="sng" algn="ctr">
                  <a:solidFill>
                    <a:srgbClr val="C2000A"/>
                  </a:solidFill>
                  <a:prstDash val="solid"/>
                  <a:miter lim="800000"/>
                </a:ln>
                <a:effectLst/>
              </p:spPr>
              <p:txBody>
                <a:bodyPr lIns="180000"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3600" b="0" i="0" u="none" strike="noStrike" kern="0" cap="none" spc="0" normalizeH="0" baseline="0" noProof="0" dirty="0">
                    <a:ln>
                      <a:noFill/>
                    </a:ln>
                    <a:solidFill>
                      <a:schemeClr val="tx1">
                        <a:lumMod val="85000"/>
                        <a:lumOff val="15000"/>
                      </a:schemeClr>
                    </a:solidFill>
                    <a:effectLst/>
                    <a:uLnTx/>
                    <a:uFillTx/>
                    <a:cs typeface="+mn-ea"/>
                    <a:sym typeface="+mn-lt"/>
                  </a:endParaRPr>
                </a:p>
              </p:txBody>
            </p:sp>
            <p:sp>
              <p:nvSpPr>
                <p:cNvPr id="21" name="矩形 20"/>
                <p:cNvSpPr/>
                <p:nvPr/>
              </p:nvSpPr>
              <p:spPr>
                <a:xfrm>
                  <a:off x="1163638" y="2849237"/>
                  <a:ext cx="54000" cy="231658"/>
                </a:xfrm>
                <a:prstGeom prst="rect">
                  <a:avLst/>
                </a:prstGeom>
                <a:grp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600" b="0" i="0" u="none" strike="noStrike" kern="0" cap="none" spc="0" normalizeH="0" baseline="0" noProof="0" dirty="0">
                    <a:ln>
                      <a:noFill/>
                    </a:ln>
                    <a:solidFill>
                      <a:schemeClr val="tx1">
                        <a:lumMod val="85000"/>
                        <a:lumOff val="15000"/>
                      </a:schemeClr>
                    </a:solidFill>
                    <a:effectLst/>
                    <a:uLnTx/>
                    <a:uFillTx/>
                    <a:cs typeface="+mn-ea"/>
                    <a:sym typeface="+mn-lt"/>
                  </a:endParaRPr>
                </a:p>
              </p:txBody>
            </p:sp>
          </p:grpSp>
          <p:sp>
            <p:nvSpPr>
              <p:cNvPr id="19" name="矩形 18"/>
              <p:cNvSpPr/>
              <p:nvPr/>
            </p:nvSpPr>
            <p:spPr>
              <a:xfrm>
                <a:off x="4006722" y="1664194"/>
                <a:ext cx="54000" cy="48078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schemeClr val="tx1">
                      <a:lumMod val="85000"/>
                      <a:lumOff val="15000"/>
                    </a:schemeClr>
                  </a:solidFill>
                  <a:effectLst/>
                  <a:uLnTx/>
                  <a:uFillTx/>
                  <a:cs typeface="+mn-ea"/>
                  <a:sym typeface="+mn-lt"/>
                </a:endParaRPr>
              </a:p>
            </p:txBody>
          </p:sp>
        </p:grpSp>
        <p:sp>
          <p:nvSpPr>
            <p:cNvPr id="22" name="矩形 21"/>
            <p:cNvSpPr/>
            <p:nvPr/>
          </p:nvSpPr>
          <p:spPr>
            <a:xfrm>
              <a:off x="1487431" y="2591361"/>
              <a:ext cx="10029880" cy="584775"/>
            </a:xfrm>
            <a:prstGeom prst="rect">
              <a:avLst/>
            </a:prstGeom>
            <a:noFill/>
            <a:ln>
              <a:noFill/>
            </a:ln>
          </p:spPr>
          <p:txBody>
            <a:bodyPr wrap="square">
              <a:spAutoFit/>
            </a:bodyPr>
            <a:lstStyle/>
            <a:p>
              <a:pPr algn="just">
                <a:buNone/>
              </a:pPr>
              <a:r>
                <a:rPr lang="zh-CN" altLang="en-US" sz="1600" dirty="0">
                  <a:solidFill>
                    <a:srgbClr val="333333"/>
                  </a:solidFill>
                  <a:latin typeface="微软雅黑" panose="020B0503020204020204" pitchFamily="34" charset="-122"/>
                  <a:ea typeface="微软雅黑" panose="020B0503020204020204" pitchFamily="34" charset="-122"/>
                  <a:cs typeface="+mn-ea"/>
                  <a:sym typeface="+mn-lt"/>
                </a:rPr>
                <a:t>“广大青年要牢记‘空谈误国、实干兴邦’，立足本职、埋头苦干，从自身做起，从点滴做起，用勤劳的双手、一流的业绩成就属于自己的人生精彩。”</a:t>
              </a:r>
              <a:r>
                <a:rPr lang="en-US" altLang="zh-CN" sz="1600" dirty="0">
                  <a:solidFill>
                    <a:srgbClr val="333333"/>
                  </a:solidFill>
                  <a:latin typeface="微软雅黑" panose="020B0503020204020204" pitchFamily="34" charset="-122"/>
                  <a:ea typeface="微软雅黑" panose="020B0503020204020204" pitchFamily="34" charset="-122"/>
                  <a:cs typeface="+mn-ea"/>
                  <a:sym typeface="+mn-lt"/>
                </a:rPr>
                <a:t>2013</a:t>
              </a:r>
              <a:r>
                <a:rPr lang="zh-CN" altLang="en-US" sz="1600" dirty="0">
                  <a:solidFill>
                    <a:srgbClr val="333333"/>
                  </a:solidFill>
                  <a:latin typeface="微软雅黑" panose="020B0503020204020204" pitchFamily="34" charset="-122"/>
                  <a:ea typeface="微软雅黑" panose="020B0503020204020204" pitchFamily="34" charset="-122"/>
                  <a:cs typeface="+mn-ea"/>
                  <a:sym typeface="+mn-lt"/>
                </a:rPr>
                <a:t>年</a:t>
              </a:r>
              <a:r>
                <a:rPr lang="en-US" altLang="zh-CN" sz="1600" dirty="0">
                  <a:solidFill>
                    <a:srgbClr val="333333"/>
                  </a:solidFill>
                  <a:latin typeface="微软雅黑" panose="020B0503020204020204" pitchFamily="34" charset="-122"/>
                  <a:ea typeface="微软雅黑" panose="020B0503020204020204" pitchFamily="34" charset="-122"/>
                  <a:cs typeface="+mn-ea"/>
                  <a:sym typeface="+mn-lt"/>
                </a:rPr>
                <a:t>5</a:t>
              </a:r>
              <a:r>
                <a:rPr lang="zh-CN" altLang="en-US" sz="1600" dirty="0">
                  <a:solidFill>
                    <a:srgbClr val="333333"/>
                  </a:solidFill>
                  <a:latin typeface="微软雅黑" panose="020B0503020204020204" pitchFamily="34" charset="-122"/>
                  <a:ea typeface="微软雅黑" panose="020B0503020204020204" pitchFamily="34" charset="-122"/>
                  <a:cs typeface="+mn-ea"/>
                  <a:sym typeface="+mn-lt"/>
                </a:rPr>
                <a:t>月</a:t>
              </a:r>
              <a:r>
                <a:rPr lang="en-US" altLang="zh-CN" sz="1600" dirty="0">
                  <a:solidFill>
                    <a:srgbClr val="333333"/>
                  </a:solidFill>
                  <a:latin typeface="微软雅黑" panose="020B0503020204020204" pitchFamily="34" charset="-122"/>
                  <a:ea typeface="微软雅黑" panose="020B0503020204020204" pitchFamily="34" charset="-122"/>
                  <a:cs typeface="+mn-ea"/>
                  <a:sym typeface="+mn-lt"/>
                </a:rPr>
                <a:t>4</a:t>
              </a:r>
              <a:r>
                <a:rPr lang="zh-CN" altLang="en-US" sz="1600" dirty="0">
                  <a:solidFill>
                    <a:srgbClr val="333333"/>
                  </a:solidFill>
                  <a:latin typeface="微软雅黑" panose="020B0503020204020204" pitchFamily="34" charset="-122"/>
                  <a:ea typeface="微软雅黑" panose="020B0503020204020204" pitchFamily="34" charset="-122"/>
                  <a:cs typeface="+mn-ea"/>
                  <a:sym typeface="+mn-lt"/>
                </a:rPr>
                <a:t>日，习近平总书记在同各界优秀青年代表座谈时指出。</a:t>
              </a:r>
              <a:endParaRPr lang="zh-CN" altLang="en-US" sz="1600" dirty="0">
                <a:solidFill>
                  <a:srgbClr val="333333"/>
                </a:solidFill>
                <a:latin typeface="微软雅黑" panose="020B0503020204020204" pitchFamily="34" charset="-122"/>
                <a:ea typeface="微软雅黑" panose="020B0503020204020204" pitchFamily="34" charset="-122"/>
                <a:cs typeface="+mn-ea"/>
                <a:sym typeface="+mn-lt"/>
              </a:endParaRPr>
            </a:p>
          </p:txBody>
        </p:sp>
      </p:grpSp>
      <p:grpSp>
        <p:nvGrpSpPr>
          <p:cNvPr id="38" name="组合 37"/>
          <p:cNvGrpSpPr/>
          <p:nvPr/>
        </p:nvGrpSpPr>
        <p:grpSpPr>
          <a:xfrm>
            <a:off x="694118" y="3471122"/>
            <a:ext cx="10780448" cy="1037158"/>
            <a:chOff x="736863" y="2487478"/>
            <a:chExt cx="10780448" cy="1037158"/>
          </a:xfrm>
        </p:grpSpPr>
        <p:grpSp>
          <p:nvGrpSpPr>
            <p:cNvPr id="39" name="组合 38"/>
            <p:cNvGrpSpPr/>
            <p:nvPr/>
          </p:nvGrpSpPr>
          <p:grpSpPr>
            <a:xfrm>
              <a:off x="736863" y="2487478"/>
              <a:ext cx="10780448" cy="1037158"/>
              <a:chOff x="3380133" y="1498847"/>
              <a:chExt cx="10780448" cy="1037158"/>
            </a:xfrm>
            <a:solidFill>
              <a:srgbClr val="C2000A"/>
            </a:solidFill>
          </p:grpSpPr>
          <p:sp>
            <p:nvSpPr>
              <p:cNvPr id="41" name="椭圆 40"/>
              <p:cNvSpPr/>
              <p:nvPr/>
            </p:nvSpPr>
            <p:spPr>
              <a:xfrm>
                <a:off x="3380133" y="1664194"/>
                <a:ext cx="480786" cy="480786"/>
              </a:xfrm>
              <a:prstGeom prst="ellipse">
                <a:avLst/>
              </a:prstGeom>
              <a:grpFill/>
              <a:ln w="7620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2400" b="0" i="0" u="none" strike="noStrike" kern="0" cap="none" spc="0" normalizeH="0" baseline="0" noProof="0" dirty="0" smtClean="0">
                    <a:ln>
                      <a:noFill/>
                    </a:ln>
                    <a:solidFill>
                      <a:schemeClr val="bg1"/>
                    </a:solidFill>
                    <a:effectLst/>
                    <a:uLnTx/>
                    <a:uFillTx/>
                    <a:cs typeface="+mn-ea"/>
                    <a:sym typeface="+mn-lt"/>
                  </a:rPr>
                  <a:t>2</a:t>
                </a:r>
                <a:endParaRPr kumimoji="0" lang="en-US" sz="2400" b="0" i="0" u="none" strike="noStrike" kern="0" cap="none" spc="0" normalizeH="0" baseline="0" noProof="0" dirty="0">
                  <a:ln>
                    <a:noFill/>
                  </a:ln>
                  <a:solidFill>
                    <a:schemeClr val="bg1"/>
                  </a:solidFill>
                  <a:effectLst/>
                  <a:uLnTx/>
                  <a:uFillTx/>
                  <a:cs typeface="+mn-ea"/>
                  <a:sym typeface="+mn-lt"/>
                </a:endParaRPr>
              </a:p>
            </p:txBody>
          </p:sp>
          <p:grpSp>
            <p:nvGrpSpPr>
              <p:cNvPr id="42" name="组合 41"/>
              <p:cNvGrpSpPr/>
              <p:nvPr/>
            </p:nvGrpSpPr>
            <p:grpSpPr>
              <a:xfrm>
                <a:off x="4006722" y="1498847"/>
                <a:ext cx="10153859" cy="1037158"/>
                <a:chOff x="1163638" y="2561493"/>
                <a:chExt cx="10153859" cy="1135186"/>
              </a:xfrm>
              <a:grpFill/>
              <a:effectLst>
                <a:outerShdw blurRad="190500" dist="127000" dir="2700000" algn="tl" rotWithShape="0">
                  <a:prstClr val="black">
                    <a:alpha val="30000"/>
                  </a:prstClr>
                </a:outerShdw>
              </a:effectLst>
            </p:grpSpPr>
            <p:sp>
              <p:nvSpPr>
                <p:cNvPr id="44" name="矩形 43"/>
                <p:cNvSpPr/>
                <p:nvPr/>
              </p:nvSpPr>
              <p:spPr>
                <a:xfrm>
                  <a:off x="1163638" y="2561493"/>
                  <a:ext cx="10153859" cy="1135186"/>
                </a:xfrm>
                <a:prstGeom prst="rect">
                  <a:avLst/>
                </a:prstGeom>
                <a:noFill/>
                <a:ln w="12700" cap="flat" cmpd="sng" algn="ctr">
                  <a:solidFill>
                    <a:srgbClr val="C2000A"/>
                  </a:solidFill>
                  <a:prstDash val="solid"/>
                  <a:miter lim="800000"/>
                </a:ln>
                <a:effectLst/>
              </p:spPr>
              <p:txBody>
                <a:bodyPr lIns="180000"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3600" b="0" i="0" u="none" strike="noStrike" kern="0" cap="none" spc="0" normalizeH="0" baseline="0" noProof="0" dirty="0">
                    <a:ln>
                      <a:noFill/>
                    </a:ln>
                    <a:solidFill>
                      <a:schemeClr val="tx1">
                        <a:lumMod val="85000"/>
                        <a:lumOff val="15000"/>
                      </a:schemeClr>
                    </a:solidFill>
                    <a:effectLst/>
                    <a:uLnTx/>
                    <a:uFillTx/>
                    <a:cs typeface="+mn-ea"/>
                    <a:sym typeface="+mn-lt"/>
                  </a:endParaRPr>
                </a:p>
              </p:txBody>
            </p:sp>
            <p:sp>
              <p:nvSpPr>
                <p:cNvPr id="45" name="矩形 44"/>
                <p:cNvSpPr/>
                <p:nvPr/>
              </p:nvSpPr>
              <p:spPr>
                <a:xfrm>
                  <a:off x="1163638" y="2849237"/>
                  <a:ext cx="54000" cy="231658"/>
                </a:xfrm>
                <a:prstGeom prst="rect">
                  <a:avLst/>
                </a:prstGeom>
                <a:grp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600" b="0" i="0" u="none" strike="noStrike" kern="0" cap="none" spc="0" normalizeH="0" baseline="0" noProof="0" dirty="0">
                    <a:ln>
                      <a:noFill/>
                    </a:ln>
                    <a:solidFill>
                      <a:schemeClr val="tx1">
                        <a:lumMod val="85000"/>
                        <a:lumOff val="15000"/>
                      </a:schemeClr>
                    </a:solidFill>
                    <a:effectLst/>
                    <a:uLnTx/>
                    <a:uFillTx/>
                    <a:cs typeface="+mn-ea"/>
                    <a:sym typeface="+mn-lt"/>
                  </a:endParaRPr>
                </a:p>
              </p:txBody>
            </p:sp>
          </p:grpSp>
          <p:sp>
            <p:nvSpPr>
              <p:cNvPr id="43" name="矩形 42"/>
              <p:cNvSpPr/>
              <p:nvPr/>
            </p:nvSpPr>
            <p:spPr>
              <a:xfrm>
                <a:off x="4006722" y="1664194"/>
                <a:ext cx="54000" cy="48078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schemeClr val="tx1">
                      <a:lumMod val="85000"/>
                      <a:lumOff val="15000"/>
                    </a:schemeClr>
                  </a:solidFill>
                  <a:effectLst/>
                  <a:uLnTx/>
                  <a:uFillTx/>
                  <a:cs typeface="+mn-ea"/>
                  <a:sym typeface="+mn-lt"/>
                </a:endParaRPr>
              </a:p>
            </p:txBody>
          </p:sp>
        </p:grpSp>
        <p:sp>
          <p:nvSpPr>
            <p:cNvPr id="40" name="矩形 39"/>
            <p:cNvSpPr/>
            <p:nvPr/>
          </p:nvSpPr>
          <p:spPr>
            <a:xfrm>
              <a:off x="1487431" y="2591361"/>
              <a:ext cx="10029880" cy="830997"/>
            </a:xfrm>
            <a:prstGeom prst="rect">
              <a:avLst/>
            </a:prstGeom>
            <a:noFill/>
            <a:ln>
              <a:noFill/>
            </a:ln>
          </p:spPr>
          <p:txBody>
            <a:bodyPr wrap="square">
              <a:spAutoFit/>
            </a:bodyPr>
            <a:lstStyle/>
            <a:p>
              <a:pPr algn="just">
                <a:buNone/>
              </a:pPr>
              <a:r>
                <a:rPr lang="en-US" altLang="zh-CN" sz="1600" dirty="0">
                  <a:solidFill>
                    <a:srgbClr val="333333"/>
                  </a:solidFill>
                  <a:latin typeface="微软雅黑" panose="020B0503020204020204" pitchFamily="34" charset="-122"/>
                  <a:ea typeface="微软雅黑" panose="020B0503020204020204" pitchFamily="34" charset="-122"/>
                  <a:cs typeface="+mn-ea"/>
                  <a:sym typeface="+mn-lt"/>
                </a:rPr>
                <a:t>2014</a:t>
              </a:r>
              <a:r>
                <a:rPr lang="zh-CN" altLang="en-US" sz="1600" dirty="0">
                  <a:solidFill>
                    <a:srgbClr val="333333"/>
                  </a:solidFill>
                  <a:latin typeface="微软雅黑" panose="020B0503020204020204" pitchFamily="34" charset="-122"/>
                  <a:ea typeface="微软雅黑" panose="020B0503020204020204" pitchFamily="34" charset="-122"/>
                  <a:cs typeface="+mn-ea"/>
                  <a:sym typeface="+mn-lt"/>
                </a:rPr>
                <a:t>年</a:t>
              </a:r>
              <a:r>
                <a:rPr lang="en-US" altLang="zh-CN" sz="1600" dirty="0">
                  <a:solidFill>
                    <a:srgbClr val="333333"/>
                  </a:solidFill>
                  <a:latin typeface="微软雅黑" panose="020B0503020204020204" pitchFamily="34" charset="-122"/>
                  <a:ea typeface="微软雅黑" panose="020B0503020204020204" pitchFamily="34" charset="-122"/>
                  <a:cs typeface="+mn-ea"/>
                  <a:sym typeface="+mn-lt"/>
                </a:rPr>
                <a:t>5</a:t>
              </a:r>
              <a:r>
                <a:rPr lang="zh-CN" altLang="en-US" sz="1600" dirty="0">
                  <a:solidFill>
                    <a:srgbClr val="333333"/>
                  </a:solidFill>
                  <a:latin typeface="微软雅黑" panose="020B0503020204020204" pitchFamily="34" charset="-122"/>
                  <a:ea typeface="微软雅黑" panose="020B0503020204020204" pitchFamily="34" charset="-122"/>
                  <a:cs typeface="+mn-ea"/>
                  <a:sym typeface="+mn-lt"/>
                </a:rPr>
                <a:t>月</a:t>
              </a:r>
              <a:r>
                <a:rPr lang="en-US" altLang="zh-CN" sz="1600" dirty="0">
                  <a:solidFill>
                    <a:srgbClr val="333333"/>
                  </a:solidFill>
                  <a:latin typeface="微软雅黑" panose="020B0503020204020204" pitchFamily="34" charset="-122"/>
                  <a:ea typeface="微软雅黑" panose="020B0503020204020204" pitchFamily="34" charset="-122"/>
                  <a:cs typeface="+mn-ea"/>
                  <a:sym typeface="+mn-lt"/>
                </a:rPr>
                <a:t>4</a:t>
              </a:r>
              <a:r>
                <a:rPr lang="zh-CN" altLang="en-US" sz="1600" dirty="0">
                  <a:solidFill>
                    <a:srgbClr val="333333"/>
                  </a:solidFill>
                  <a:latin typeface="微软雅黑" panose="020B0503020204020204" pitchFamily="34" charset="-122"/>
                  <a:ea typeface="微软雅黑" panose="020B0503020204020204" pitchFamily="34" charset="-122"/>
                  <a:cs typeface="+mn-ea"/>
                  <a:sym typeface="+mn-lt"/>
                </a:rPr>
                <a:t>日，习近平总书记在北京大学师生座谈会上强调：“广大青年对五四运动的最好纪念，就是在党的领导下，勇做走在时代前列的奋进者、开拓者、奉献者，以执着的信念、优良的品德、丰富的知识、过硬的本领，同全国各族人民一道，担负起历史重任，让五四精神放射出更加夺目的时代光芒。”</a:t>
              </a:r>
              <a:endParaRPr lang="zh-CN" altLang="en-US" sz="1600" dirty="0">
                <a:solidFill>
                  <a:srgbClr val="333333"/>
                </a:solidFill>
                <a:latin typeface="微软雅黑" panose="020B0503020204020204" pitchFamily="34" charset="-122"/>
                <a:ea typeface="微软雅黑" panose="020B0503020204020204" pitchFamily="34" charset="-122"/>
                <a:cs typeface="+mn-ea"/>
                <a:sym typeface="+mn-lt"/>
              </a:endParaRPr>
            </a:p>
          </p:txBody>
        </p:sp>
      </p:grpSp>
      <p:grpSp>
        <p:nvGrpSpPr>
          <p:cNvPr id="46" name="组合 45"/>
          <p:cNvGrpSpPr/>
          <p:nvPr/>
        </p:nvGrpSpPr>
        <p:grpSpPr>
          <a:xfrm>
            <a:off x="674689" y="4779277"/>
            <a:ext cx="10780448" cy="1540042"/>
            <a:chOff x="736863" y="2591361"/>
            <a:chExt cx="10780448" cy="1540042"/>
          </a:xfrm>
        </p:grpSpPr>
        <p:grpSp>
          <p:nvGrpSpPr>
            <p:cNvPr id="47" name="组合 46"/>
            <p:cNvGrpSpPr/>
            <p:nvPr/>
          </p:nvGrpSpPr>
          <p:grpSpPr>
            <a:xfrm>
              <a:off x="736863" y="2591361"/>
              <a:ext cx="10780448" cy="1540042"/>
              <a:chOff x="3380133" y="1602730"/>
              <a:chExt cx="10780448" cy="1540042"/>
            </a:xfrm>
            <a:solidFill>
              <a:srgbClr val="C2000A"/>
            </a:solidFill>
          </p:grpSpPr>
          <p:sp>
            <p:nvSpPr>
              <p:cNvPr id="49" name="椭圆 48"/>
              <p:cNvSpPr/>
              <p:nvPr/>
            </p:nvSpPr>
            <p:spPr>
              <a:xfrm>
                <a:off x="3380133" y="1664194"/>
                <a:ext cx="480786" cy="480786"/>
              </a:xfrm>
              <a:prstGeom prst="ellipse">
                <a:avLst/>
              </a:prstGeom>
              <a:grpFill/>
              <a:ln w="7620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2400" b="0" i="0" u="none" strike="noStrike" kern="0" cap="none" spc="0" normalizeH="0" baseline="0" noProof="0" dirty="0" smtClean="0">
                    <a:ln>
                      <a:noFill/>
                    </a:ln>
                    <a:solidFill>
                      <a:schemeClr val="bg1"/>
                    </a:solidFill>
                    <a:effectLst/>
                    <a:uLnTx/>
                    <a:uFillTx/>
                    <a:cs typeface="+mn-ea"/>
                    <a:sym typeface="+mn-lt"/>
                  </a:rPr>
                  <a:t>3</a:t>
                </a:r>
                <a:endParaRPr kumimoji="0" lang="en-US" sz="2400" b="0" i="0" u="none" strike="noStrike" kern="0" cap="none" spc="0" normalizeH="0" baseline="0" noProof="0" dirty="0">
                  <a:ln>
                    <a:noFill/>
                  </a:ln>
                  <a:solidFill>
                    <a:schemeClr val="bg1"/>
                  </a:solidFill>
                  <a:effectLst/>
                  <a:uLnTx/>
                  <a:uFillTx/>
                  <a:cs typeface="+mn-ea"/>
                  <a:sym typeface="+mn-lt"/>
                </a:endParaRPr>
              </a:p>
            </p:txBody>
          </p:sp>
          <p:grpSp>
            <p:nvGrpSpPr>
              <p:cNvPr id="50" name="组合 49"/>
              <p:cNvGrpSpPr/>
              <p:nvPr/>
            </p:nvGrpSpPr>
            <p:grpSpPr>
              <a:xfrm>
                <a:off x="4006722" y="1602730"/>
                <a:ext cx="10153859" cy="1540042"/>
                <a:chOff x="1163638" y="2675194"/>
                <a:chExt cx="10153859" cy="1685600"/>
              </a:xfrm>
              <a:grpFill/>
              <a:effectLst>
                <a:outerShdw blurRad="190500" dist="127000" dir="2700000" algn="tl" rotWithShape="0">
                  <a:prstClr val="black">
                    <a:alpha val="30000"/>
                  </a:prstClr>
                </a:outerShdw>
              </a:effectLst>
            </p:grpSpPr>
            <p:sp>
              <p:nvSpPr>
                <p:cNvPr id="52" name="矩形 51"/>
                <p:cNvSpPr/>
                <p:nvPr/>
              </p:nvSpPr>
              <p:spPr>
                <a:xfrm>
                  <a:off x="1163638" y="2675194"/>
                  <a:ext cx="10153859" cy="1685600"/>
                </a:xfrm>
                <a:prstGeom prst="rect">
                  <a:avLst/>
                </a:prstGeom>
                <a:noFill/>
                <a:ln w="12700" cap="flat" cmpd="sng" algn="ctr">
                  <a:solidFill>
                    <a:srgbClr val="C2000A"/>
                  </a:solidFill>
                  <a:prstDash val="solid"/>
                  <a:miter lim="800000"/>
                </a:ln>
                <a:effectLst/>
              </p:spPr>
              <p:txBody>
                <a:bodyPr lIns="180000"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3600" b="0" i="0" u="none" strike="noStrike" kern="0" cap="none" spc="0" normalizeH="0" baseline="0" noProof="0" dirty="0">
                    <a:ln>
                      <a:noFill/>
                    </a:ln>
                    <a:solidFill>
                      <a:schemeClr val="tx1">
                        <a:lumMod val="85000"/>
                        <a:lumOff val="15000"/>
                      </a:schemeClr>
                    </a:solidFill>
                    <a:effectLst/>
                    <a:uLnTx/>
                    <a:uFillTx/>
                    <a:cs typeface="+mn-ea"/>
                    <a:sym typeface="+mn-lt"/>
                  </a:endParaRPr>
                </a:p>
              </p:txBody>
            </p:sp>
            <p:sp>
              <p:nvSpPr>
                <p:cNvPr id="53" name="矩形 52"/>
                <p:cNvSpPr/>
                <p:nvPr/>
              </p:nvSpPr>
              <p:spPr>
                <a:xfrm>
                  <a:off x="1163638" y="2849237"/>
                  <a:ext cx="54000" cy="231658"/>
                </a:xfrm>
                <a:prstGeom prst="rect">
                  <a:avLst/>
                </a:prstGeom>
                <a:grp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600" b="0" i="0" u="none" strike="noStrike" kern="0" cap="none" spc="0" normalizeH="0" baseline="0" noProof="0" dirty="0">
                    <a:ln>
                      <a:noFill/>
                    </a:ln>
                    <a:solidFill>
                      <a:schemeClr val="tx1">
                        <a:lumMod val="85000"/>
                        <a:lumOff val="15000"/>
                      </a:schemeClr>
                    </a:solidFill>
                    <a:effectLst/>
                    <a:uLnTx/>
                    <a:uFillTx/>
                    <a:cs typeface="+mn-ea"/>
                    <a:sym typeface="+mn-lt"/>
                  </a:endParaRPr>
                </a:p>
              </p:txBody>
            </p:sp>
          </p:grpSp>
          <p:sp>
            <p:nvSpPr>
              <p:cNvPr id="51" name="矩形 50"/>
              <p:cNvSpPr/>
              <p:nvPr/>
            </p:nvSpPr>
            <p:spPr>
              <a:xfrm>
                <a:off x="4006722" y="1664194"/>
                <a:ext cx="54000" cy="48078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schemeClr val="tx1">
                      <a:lumMod val="85000"/>
                      <a:lumOff val="15000"/>
                    </a:schemeClr>
                  </a:solidFill>
                  <a:effectLst/>
                  <a:uLnTx/>
                  <a:uFillTx/>
                  <a:cs typeface="+mn-ea"/>
                  <a:sym typeface="+mn-lt"/>
                </a:endParaRPr>
              </a:p>
            </p:txBody>
          </p:sp>
        </p:grpSp>
        <p:sp>
          <p:nvSpPr>
            <p:cNvPr id="48" name="矩形 47"/>
            <p:cNvSpPr/>
            <p:nvPr/>
          </p:nvSpPr>
          <p:spPr>
            <a:xfrm>
              <a:off x="1487431" y="2718112"/>
              <a:ext cx="10029880" cy="1323439"/>
            </a:xfrm>
            <a:prstGeom prst="rect">
              <a:avLst/>
            </a:prstGeom>
            <a:noFill/>
            <a:ln>
              <a:noFill/>
            </a:ln>
          </p:spPr>
          <p:txBody>
            <a:bodyPr wrap="square">
              <a:spAutoFit/>
            </a:bodyPr>
            <a:lstStyle/>
            <a:p>
              <a:pPr algn="just">
                <a:buNone/>
              </a:pPr>
              <a:r>
                <a:rPr lang="zh-CN" altLang="en-US" sz="1600" dirty="0">
                  <a:solidFill>
                    <a:srgbClr val="333333"/>
                  </a:solidFill>
                  <a:latin typeface="微软雅黑" panose="020B0503020204020204" pitchFamily="34" charset="-122"/>
                  <a:ea typeface="微软雅黑" panose="020B0503020204020204" pitchFamily="34" charset="-122"/>
                  <a:cs typeface="+mn-ea"/>
                  <a:sym typeface="+mn-lt"/>
                </a:rPr>
                <a:t>“青年时光非常可贵，要用来干事创业、辛勤耕耘，为将来留下珍贵的回忆。”</a:t>
              </a:r>
              <a:r>
                <a:rPr lang="en-US" altLang="zh-CN" sz="1600" dirty="0">
                  <a:solidFill>
                    <a:srgbClr val="333333"/>
                  </a:solidFill>
                  <a:latin typeface="微软雅黑" panose="020B0503020204020204" pitchFamily="34" charset="-122"/>
                  <a:ea typeface="微软雅黑" panose="020B0503020204020204" pitchFamily="34" charset="-122"/>
                  <a:cs typeface="+mn-ea"/>
                  <a:sym typeface="+mn-lt"/>
                </a:rPr>
                <a:t>2016</a:t>
              </a:r>
              <a:r>
                <a:rPr lang="zh-CN" altLang="en-US" sz="1600" dirty="0">
                  <a:solidFill>
                    <a:srgbClr val="333333"/>
                  </a:solidFill>
                  <a:latin typeface="微软雅黑" panose="020B0503020204020204" pitchFamily="34" charset="-122"/>
                  <a:ea typeface="微软雅黑" panose="020B0503020204020204" pitchFamily="34" charset="-122"/>
                  <a:cs typeface="+mn-ea"/>
                  <a:sym typeface="+mn-lt"/>
                </a:rPr>
                <a:t>年</a:t>
              </a:r>
              <a:r>
                <a:rPr lang="en-US" altLang="zh-CN" sz="1600" dirty="0">
                  <a:solidFill>
                    <a:srgbClr val="333333"/>
                  </a:solidFill>
                  <a:latin typeface="微软雅黑" panose="020B0503020204020204" pitchFamily="34" charset="-122"/>
                  <a:ea typeface="微软雅黑" panose="020B0503020204020204" pitchFamily="34" charset="-122"/>
                  <a:cs typeface="+mn-ea"/>
                  <a:sym typeface="+mn-lt"/>
                </a:rPr>
                <a:t>4</a:t>
              </a:r>
              <a:r>
                <a:rPr lang="zh-CN" altLang="en-US" sz="1600" dirty="0">
                  <a:solidFill>
                    <a:srgbClr val="333333"/>
                  </a:solidFill>
                  <a:latin typeface="微软雅黑" panose="020B0503020204020204" pitchFamily="34" charset="-122"/>
                  <a:ea typeface="微软雅黑" panose="020B0503020204020204" pitchFamily="34" charset="-122"/>
                  <a:cs typeface="+mn-ea"/>
                  <a:sym typeface="+mn-lt"/>
                </a:rPr>
                <a:t>月</a:t>
              </a:r>
              <a:r>
                <a:rPr lang="en-US" altLang="zh-CN" sz="1600" dirty="0">
                  <a:solidFill>
                    <a:srgbClr val="333333"/>
                  </a:solidFill>
                  <a:latin typeface="微软雅黑" panose="020B0503020204020204" pitchFamily="34" charset="-122"/>
                  <a:ea typeface="微软雅黑" panose="020B0503020204020204" pitchFamily="34" charset="-122"/>
                  <a:cs typeface="+mn-ea"/>
                  <a:sym typeface="+mn-lt"/>
                </a:rPr>
                <a:t>26</a:t>
              </a:r>
              <a:r>
                <a:rPr lang="zh-CN" altLang="en-US" sz="1600" dirty="0">
                  <a:solidFill>
                    <a:srgbClr val="333333"/>
                  </a:solidFill>
                  <a:latin typeface="微软雅黑" panose="020B0503020204020204" pitchFamily="34" charset="-122"/>
                  <a:ea typeface="微软雅黑" panose="020B0503020204020204" pitchFamily="34" charset="-122"/>
                  <a:cs typeface="+mn-ea"/>
                  <a:sym typeface="+mn-lt"/>
                </a:rPr>
                <a:t>日，习近平总书记在知识分子、劳动模范、青年代表座谈会上强调：“广大农村青年要在发展现代农业、建设社会主义新农村中展现现代农民新形象，广大企业青年要在积极参与生产劳动、产品研发、管理创新中创造更多财富，广大科研单位青年要在深入钻研学问、主动攻克难题中多出创新成果，广大机关事业单位青年要在提高为社会、为民众服务水平中建功立业。”</a:t>
              </a:r>
              <a:endParaRPr lang="zh-CN" altLang="en-US" sz="1600" dirty="0">
                <a:solidFill>
                  <a:srgbClr val="333333"/>
                </a:solidFill>
                <a:latin typeface="微软雅黑" panose="020B0503020204020204" pitchFamily="34" charset="-122"/>
                <a:ea typeface="微软雅黑" panose="020B0503020204020204" pitchFamily="34" charset="-122"/>
                <a:cs typeface="+mn-ea"/>
                <a:sym typeface="+mn-lt"/>
              </a:endParaRPr>
            </a:p>
          </p:txBody>
        </p:sp>
      </p:grpSp>
    </p:spTree>
  </p:cSld>
  <p:clrMapOvr>
    <a:masterClrMapping/>
  </p:clrMapOvr>
  <p:transition>
    <p:pull/>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文本框 7"/>
          <p:cNvSpPr txBox="1"/>
          <p:nvPr/>
        </p:nvSpPr>
        <p:spPr>
          <a:xfrm>
            <a:off x="579422" y="47625"/>
            <a:ext cx="11291179" cy="521970"/>
          </a:xfrm>
          <a:prstGeom prst="rect">
            <a:avLst/>
          </a:prstGeom>
          <a:noFill/>
          <a:ln>
            <a:noFill/>
          </a:ln>
        </p:spPr>
        <p:txBody>
          <a:bodyPr wrap="square" rtlCol="0">
            <a:spAutoFit/>
          </a:bodyPr>
          <a:lstStyle/>
          <a:p>
            <a:r>
              <a:rPr lang="zh-CN" altLang="en-US" sz="2800" b="1" dirty="0">
                <a:solidFill>
                  <a:schemeClr val="bg1"/>
                </a:solidFill>
                <a:effectLst>
                  <a:outerShdw blurRad="38100" dist="38100" dir="2700000" algn="tl">
                    <a:srgbClr val="000000">
                      <a:alpha val="43137"/>
                    </a:srgbClr>
                  </a:outerShdw>
                </a:effectLst>
                <a:latin typeface="微软雅黑" panose="020B0503020204020204" pitchFamily="82" charset="2"/>
                <a:ea typeface="微软雅黑" panose="020B0503020204020204" pitchFamily="82" charset="2"/>
              </a:rPr>
              <a:t>习近平总书记关于青年工作重要论述综述</a:t>
            </a:r>
            <a:endParaRPr lang="zh-CN" altLang="en-US" sz="2800" b="1" dirty="0">
              <a:solidFill>
                <a:schemeClr val="bg1"/>
              </a:solidFill>
              <a:effectLst>
                <a:outerShdw blurRad="38100" dist="38100" dir="2700000" algn="tl">
                  <a:srgbClr val="000000">
                    <a:alpha val="43137"/>
                  </a:srgbClr>
                </a:outerShdw>
              </a:effectLst>
              <a:latin typeface="微软雅黑" panose="020B0503020204020204" pitchFamily="82" charset="2"/>
              <a:ea typeface="微软雅黑" panose="020B0503020204020204" pitchFamily="82" charset="2"/>
            </a:endParaRPr>
          </a:p>
        </p:txBody>
      </p:sp>
      <p:grpSp>
        <p:nvGrpSpPr>
          <p:cNvPr id="3" name="组合 2"/>
          <p:cNvGrpSpPr/>
          <p:nvPr/>
        </p:nvGrpSpPr>
        <p:grpSpPr>
          <a:xfrm>
            <a:off x="674689" y="686827"/>
            <a:ext cx="10842622" cy="908496"/>
            <a:chOff x="322346" y="2805338"/>
            <a:chExt cx="10842622" cy="908496"/>
          </a:xfrm>
        </p:grpSpPr>
        <p:sp>
          <p:nvSpPr>
            <p:cNvPr id="4" name="Aitds3"/>
            <p:cNvSpPr>
              <a:spLocks noChangeArrowheads="1"/>
            </p:cNvSpPr>
            <p:nvPr>
              <p:custDataLst>
                <p:tags r:id="rId1"/>
              </p:custDataLst>
            </p:nvPr>
          </p:nvSpPr>
          <p:spPr bwMode="auto">
            <a:xfrm>
              <a:off x="414926" y="2924945"/>
              <a:ext cx="10657462" cy="669282"/>
            </a:xfrm>
            <a:prstGeom prst="rect">
              <a:avLst/>
            </a:prstGeom>
            <a:noFill/>
            <a:ln w="9525">
              <a:solidFill>
                <a:srgbClr val="B8B8B8"/>
              </a:solidFill>
              <a:miter lim="800000"/>
            </a:ln>
          </p:spPr>
          <p:txBody>
            <a:bodyPr/>
            <a:lstStyle/>
            <a:p>
              <a:pPr marL="0" marR="0" lvl="0" indent="0" algn="l" defTabSz="1188085" rtl="0" eaLnBrk="1" fontAlgn="auto" latinLnBrk="0" hangingPunct="1">
                <a:lnSpc>
                  <a:spcPct val="100000"/>
                </a:lnSpc>
                <a:spcBef>
                  <a:spcPts val="0"/>
                </a:spcBef>
                <a:spcAft>
                  <a:spcPts val="0"/>
                </a:spcAft>
                <a:buClrTx/>
                <a:buSzTx/>
                <a:buFontTx/>
                <a:buNone/>
                <a:defRPr/>
              </a:pPr>
              <a:endParaRPr kumimoji="0" lang="zh-CN" altLang="en-US" sz="2340" b="0" i="0" u="none" strike="noStrike" kern="0" cap="none" spc="0" normalizeH="0" baseline="0" noProof="0">
                <a:ln>
                  <a:noFill/>
                </a:ln>
                <a:solidFill>
                  <a:sysClr val="windowText" lastClr="000000"/>
                </a:solidFill>
                <a:effectLst/>
                <a:uLnTx/>
                <a:uFillTx/>
                <a:latin typeface="思源黑体 CN Normal" panose="020B0400000000000000" pitchFamily="34" charset="-122"/>
                <a:ea typeface="思源黑体 CN Normal" panose="020B0400000000000000" pitchFamily="34" charset="-122"/>
                <a:cs typeface="+mn-cs"/>
                <a:sym typeface="思源黑体 CN Normal" panose="020B0400000000000000" pitchFamily="34" charset="-122"/>
              </a:endParaRPr>
            </a:p>
          </p:txBody>
        </p:sp>
        <p:sp>
          <p:nvSpPr>
            <p:cNvPr id="5" name="Aitds4"/>
            <p:cNvSpPr txBox="1">
              <a:spLocks noChangeArrowheads="1"/>
            </p:cNvSpPr>
            <p:nvPr>
              <p:custDataLst>
                <p:tags r:id="rId2"/>
              </p:custDataLst>
            </p:nvPr>
          </p:nvSpPr>
          <p:spPr bwMode="auto">
            <a:xfrm>
              <a:off x="570329" y="3044810"/>
              <a:ext cx="10328509" cy="4303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lvl="0" indent="457200" algn="just" eaLnBrk="1" fontAlgn="auto">
                <a:lnSpc>
                  <a:spcPct val="120000"/>
                </a:lnSpc>
                <a:spcBef>
                  <a:spcPts val="0"/>
                </a:spcBef>
                <a:spcAft>
                  <a:spcPts val="0"/>
                </a:spcAft>
                <a:defRPr/>
              </a:pPr>
              <a:r>
                <a:rPr lang="zh-CN" altLang="en-US" sz="2000" b="1" dirty="0">
                  <a:latin typeface="微软雅黑" panose="020B0503020204020204" pitchFamily="34" charset="-122"/>
                  <a:ea typeface="微软雅黑" panose="020B0503020204020204" pitchFamily="34" charset="-122"/>
                  <a:cs typeface="思源黑体 Light" panose="020B0300000000000000" charset="-122"/>
                  <a:sym typeface="思源黑体 CN Normal" panose="020B0400000000000000" pitchFamily="34" charset="-122"/>
                </a:rPr>
                <a:t>国家的前途，民族的命运，人民的幸福，是当代中国青年必须和必将承担的重任</a:t>
              </a:r>
              <a:endParaRPr lang="zh-CN" altLang="en-US" sz="2000" b="1" dirty="0">
                <a:latin typeface="微软雅黑" panose="020B0503020204020204" pitchFamily="34" charset="-122"/>
                <a:ea typeface="微软雅黑" panose="020B0503020204020204" pitchFamily="34" charset="-122"/>
                <a:cs typeface="思源黑体 Light" panose="020B0300000000000000" charset="-122"/>
                <a:sym typeface="思源黑体 CN Normal" panose="020B0400000000000000" pitchFamily="34" charset="-122"/>
              </a:endParaRPr>
            </a:p>
          </p:txBody>
        </p:sp>
        <p:sp>
          <p:nvSpPr>
            <p:cNvPr id="6" name="Aitds5"/>
            <p:cNvSpPr/>
            <p:nvPr>
              <p:custDataLst>
                <p:tags r:id="rId3"/>
              </p:custDataLst>
            </p:nvPr>
          </p:nvSpPr>
          <p:spPr bwMode="auto">
            <a:xfrm>
              <a:off x="322346" y="2805338"/>
              <a:ext cx="686769" cy="688832"/>
            </a:xfrm>
            <a:custGeom>
              <a:avLst/>
              <a:gdLst>
                <a:gd name="T0" fmla="*/ 0 w 1446"/>
                <a:gd name="T1" fmla="*/ 0 h 1446"/>
                <a:gd name="T2" fmla="*/ 2147483647 w 1446"/>
                <a:gd name="T3" fmla="*/ 0 h 1446"/>
                <a:gd name="T4" fmla="*/ 2147483647 w 1446"/>
                <a:gd name="T5" fmla="*/ 2147483647 h 1446"/>
                <a:gd name="T6" fmla="*/ 2147483647 w 1446"/>
                <a:gd name="T7" fmla="*/ 2147483647 h 1446"/>
                <a:gd name="T8" fmla="*/ 2147483647 w 1446"/>
                <a:gd name="T9" fmla="*/ 2147483647 h 1446"/>
                <a:gd name="T10" fmla="*/ 0 w 1446"/>
                <a:gd name="T11" fmla="*/ 2147483647 h 1446"/>
                <a:gd name="T12" fmla="*/ 0 w 1446"/>
                <a:gd name="T13" fmla="*/ 0 h 144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446" h="1446">
                  <a:moveTo>
                    <a:pt x="0" y="0"/>
                  </a:moveTo>
                  <a:lnTo>
                    <a:pt x="1446" y="0"/>
                  </a:lnTo>
                  <a:lnTo>
                    <a:pt x="1446" y="458"/>
                  </a:lnTo>
                  <a:lnTo>
                    <a:pt x="438" y="458"/>
                  </a:lnTo>
                  <a:lnTo>
                    <a:pt x="438" y="1446"/>
                  </a:lnTo>
                  <a:lnTo>
                    <a:pt x="0" y="1446"/>
                  </a:lnTo>
                  <a:lnTo>
                    <a:pt x="0" y="0"/>
                  </a:lnTo>
                  <a:close/>
                </a:path>
              </a:pathLst>
            </a:custGeom>
            <a:solidFill>
              <a:srgbClr val="A40102"/>
            </a:solidFill>
            <a:ln>
              <a:noFill/>
            </a:ln>
          </p:spPr>
          <p:txBody>
            <a:bodyPr/>
            <a:lstStyle/>
            <a:p>
              <a:pPr marL="0" marR="0" lvl="0" indent="0" algn="l" defTabSz="1188085" rtl="0" eaLnBrk="1" fontAlgn="auto" latinLnBrk="0" hangingPunct="1">
                <a:lnSpc>
                  <a:spcPct val="100000"/>
                </a:lnSpc>
                <a:spcBef>
                  <a:spcPts val="0"/>
                </a:spcBef>
                <a:spcAft>
                  <a:spcPts val="0"/>
                </a:spcAft>
                <a:buClrTx/>
                <a:buSzTx/>
                <a:buFontTx/>
                <a:buNone/>
                <a:defRPr/>
              </a:pPr>
              <a:endParaRPr kumimoji="0" lang="zh-CN" altLang="en-US" sz="2340" b="0" i="0" u="none" strike="noStrike" kern="0" cap="none" spc="0" normalizeH="0" baseline="0" noProof="0">
                <a:ln>
                  <a:noFill/>
                </a:ln>
                <a:solidFill>
                  <a:sysClr val="windowText" lastClr="000000"/>
                </a:solidFill>
                <a:effectLst/>
                <a:uLnTx/>
                <a:uFillTx/>
                <a:latin typeface="思源黑体 CN Normal" panose="020B0400000000000000" pitchFamily="34" charset="-122"/>
                <a:ea typeface="思源黑体 CN Normal" panose="020B0400000000000000" pitchFamily="34" charset="-122"/>
                <a:cs typeface="+mn-cs"/>
                <a:sym typeface="思源黑体 CN Normal" panose="020B0400000000000000" pitchFamily="34" charset="-122"/>
              </a:endParaRPr>
            </a:p>
          </p:txBody>
        </p:sp>
        <p:sp>
          <p:nvSpPr>
            <p:cNvPr id="7" name="Aitds6"/>
            <p:cNvSpPr/>
            <p:nvPr>
              <p:custDataLst>
                <p:tags r:id="rId4"/>
              </p:custDataLst>
            </p:nvPr>
          </p:nvSpPr>
          <p:spPr bwMode="auto">
            <a:xfrm flipH="1" flipV="1">
              <a:off x="10478197" y="3025002"/>
              <a:ext cx="686771" cy="688832"/>
            </a:xfrm>
            <a:custGeom>
              <a:avLst/>
              <a:gdLst>
                <a:gd name="T0" fmla="*/ 0 w 1446"/>
                <a:gd name="T1" fmla="*/ 0 h 1446"/>
                <a:gd name="T2" fmla="*/ 2147483647 w 1446"/>
                <a:gd name="T3" fmla="*/ 0 h 1446"/>
                <a:gd name="T4" fmla="*/ 2147483647 w 1446"/>
                <a:gd name="T5" fmla="*/ 2147483647 h 1446"/>
                <a:gd name="T6" fmla="*/ 2147483647 w 1446"/>
                <a:gd name="T7" fmla="*/ 2147483647 h 1446"/>
                <a:gd name="T8" fmla="*/ 2147483647 w 1446"/>
                <a:gd name="T9" fmla="*/ 2147483647 h 1446"/>
                <a:gd name="T10" fmla="*/ 0 w 1446"/>
                <a:gd name="T11" fmla="*/ 2147483647 h 1446"/>
                <a:gd name="T12" fmla="*/ 0 w 1446"/>
                <a:gd name="T13" fmla="*/ 0 h 144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446" h="1446">
                  <a:moveTo>
                    <a:pt x="0" y="0"/>
                  </a:moveTo>
                  <a:lnTo>
                    <a:pt x="1446" y="0"/>
                  </a:lnTo>
                  <a:lnTo>
                    <a:pt x="1446" y="458"/>
                  </a:lnTo>
                  <a:lnTo>
                    <a:pt x="438" y="458"/>
                  </a:lnTo>
                  <a:lnTo>
                    <a:pt x="438" y="1446"/>
                  </a:lnTo>
                  <a:lnTo>
                    <a:pt x="0" y="1446"/>
                  </a:lnTo>
                  <a:lnTo>
                    <a:pt x="0" y="0"/>
                  </a:lnTo>
                  <a:close/>
                </a:path>
              </a:pathLst>
            </a:custGeom>
            <a:solidFill>
              <a:srgbClr val="A40102"/>
            </a:solidFill>
            <a:ln>
              <a:noFill/>
            </a:ln>
          </p:spPr>
          <p:txBody>
            <a:bodyPr/>
            <a:lstStyle/>
            <a:p>
              <a:pPr marL="0" marR="0" lvl="0" indent="0" algn="l" defTabSz="1188085" rtl="0" eaLnBrk="1" fontAlgn="auto" latinLnBrk="0" hangingPunct="1">
                <a:lnSpc>
                  <a:spcPct val="100000"/>
                </a:lnSpc>
                <a:spcBef>
                  <a:spcPts val="0"/>
                </a:spcBef>
                <a:spcAft>
                  <a:spcPts val="0"/>
                </a:spcAft>
                <a:buClrTx/>
                <a:buSzTx/>
                <a:buFontTx/>
                <a:buNone/>
                <a:defRPr/>
              </a:pPr>
              <a:endParaRPr kumimoji="0" lang="zh-CN" altLang="en-US" sz="2340" b="0" i="0" u="none" strike="noStrike" kern="0" cap="none" spc="0" normalizeH="0" baseline="0" noProof="0">
                <a:ln>
                  <a:noFill/>
                </a:ln>
                <a:solidFill>
                  <a:sysClr val="windowText" lastClr="000000"/>
                </a:solidFill>
                <a:effectLst/>
                <a:uLnTx/>
                <a:uFillTx/>
                <a:latin typeface="思源黑体 CN Normal" panose="020B0400000000000000" pitchFamily="34" charset="-122"/>
                <a:ea typeface="思源黑体 CN Normal" panose="020B0400000000000000" pitchFamily="34" charset="-122"/>
                <a:cs typeface="+mn-cs"/>
                <a:sym typeface="思源黑体 CN Normal" panose="020B0400000000000000" pitchFamily="34" charset="-122"/>
              </a:endParaRPr>
            </a:p>
          </p:txBody>
        </p:sp>
      </p:grpSp>
      <p:sp>
        <p:nvSpPr>
          <p:cNvPr id="9" name="矩形 23"/>
          <p:cNvSpPr>
            <a:spLocks noChangeArrowheads="1"/>
          </p:cNvSpPr>
          <p:nvPr/>
        </p:nvSpPr>
        <p:spPr bwMode="auto">
          <a:xfrm>
            <a:off x="679793" y="1698818"/>
            <a:ext cx="10842622" cy="391883"/>
          </a:xfrm>
          <a:prstGeom prst="rect">
            <a:avLst/>
          </a:prstGeom>
          <a:noFill/>
          <a:ln w="28575">
            <a:noFill/>
            <a:prstDash val="sysDash"/>
            <a:miter lim="800000"/>
          </a:ln>
          <a:extLst>
            <a:ext uri="{909E8E84-426E-40DD-AFC4-6F175D3DCCD1}">
              <a14:hiddenFill xmlns:a14="http://schemas.microsoft.com/office/drawing/2010/main">
                <a:solidFill>
                  <a:srgbClr val="FFFFFF"/>
                </a:solidFill>
              </a14:hiddenFill>
            </a:ext>
          </a:ex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eaLnBrk="0" hangingPunct="0">
              <a:defRPr>
                <a:solidFill>
                  <a:schemeClr val="tx1"/>
                </a:solidFill>
                <a:latin typeface="Arial" panose="020B0604020202020204" pitchFamily="34" charset="0"/>
                <a:ea typeface="宋体" panose="02010600030101010101" pitchFamily="2" charset="-122"/>
              </a:defRPr>
            </a:lvl2pPr>
            <a:lvl3pPr eaLnBrk="0" hangingPunct="0">
              <a:defRPr>
                <a:solidFill>
                  <a:schemeClr val="tx1"/>
                </a:solidFill>
                <a:latin typeface="Arial" panose="020B0604020202020204" pitchFamily="34" charset="0"/>
                <a:ea typeface="宋体" panose="02010600030101010101" pitchFamily="2" charset="-122"/>
              </a:defRPr>
            </a:lvl3pPr>
            <a:lvl4pPr eaLnBrk="0" hangingPunct="0">
              <a:defRPr>
                <a:solidFill>
                  <a:schemeClr val="tx1"/>
                </a:solidFill>
                <a:latin typeface="Arial" panose="020B0604020202020204" pitchFamily="34" charset="0"/>
                <a:ea typeface="宋体" panose="02010600030101010101" pitchFamily="2" charset="-122"/>
              </a:defRPr>
            </a:lvl4pPr>
            <a:lvl5pPr eaLnBrk="0" hangingPunct="0">
              <a:defRPr>
                <a:solidFill>
                  <a:schemeClr val="tx1"/>
                </a:solidFill>
                <a:latin typeface="Arial" panose="020B0604020202020204" pitchFamily="34" charset="0"/>
                <a:ea typeface="宋体" panose="02010600030101010101" pitchFamily="2" charset="-122"/>
              </a:defRPr>
            </a:lvl5pPr>
            <a:lvl6pPr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zh-CN" altLang="en-US" sz="2400" b="1" dirty="0">
                <a:solidFill>
                  <a:srgbClr val="C00000"/>
                </a:solidFill>
                <a:latin typeface="微软雅黑" panose="020B0503020204020204" pitchFamily="34" charset="-122"/>
                <a:ea typeface="微软雅黑" panose="020B0503020204020204" pitchFamily="34" charset="-122"/>
                <a:sym typeface="宋体" panose="02010600030101010101" pitchFamily="2" charset="-122"/>
              </a:rPr>
              <a:t>时代呼唤担当，民族振兴是青年的责任。</a:t>
            </a:r>
            <a:endParaRPr lang="zh-CN" altLang="zh-CN" sz="2400" b="1" dirty="0">
              <a:solidFill>
                <a:srgbClr val="C00000"/>
              </a:solidFill>
              <a:latin typeface="微软雅黑" panose="020B0503020204020204" pitchFamily="34" charset="-122"/>
              <a:ea typeface="微软雅黑" panose="020B0503020204020204" pitchFamily="34" charset="-122"/>
              <a:sym typeface="宋体" panose="02010600030101010101" pitchFamily="2" charset="-122"/>
            </a:endParaRPr>
          </a:p>
        </p:txBody>
      </p:sp>
      <p:grpSp>
        <p:nvGrpSpPr>
          <p:cNvPr id="2" name="组合 1"/>
          <p:cNvGrpSpPr/>
          <p:nvPr/>
        </p:nvGrpSpPr>
        <p:grpSpPr>
          <a:xfrm>
            <a:off x="705776" y="2346578"/>
            <a:ext cx="10780448" cy="978309"/>
            <a:chOff x="736863" y="2487477"/>
            <a:chExt cx="10780448" cy="978309"/>
          </a:xfrm>
        </p:grpSpPr>
        <p:grpSp>
          <p:nvGrpSpPr>
            <p:cNvPr id="16" name="组合 15"/>
            <p:cNvGrpSpPr/>
            <p:nvPr/>
          </p:nvGrpSpPr>
          <p:grpSpPr>
            <a:xfrm>
              <a:off x="736863" y="2487477"/>
              <a:ext cx="10780448" cy="978309"/>
              <a:chOff x="3380133" y="1498846"/>
              <a:chExt cx="10780448" cy="978309"/>
            </a:xfrm>
            <a:solidFill>
              <a:srgbClr val="C2000A"/>
            </a:solidFill>
          </p:grpSpPr>
          <p:sp>
            <p:nvSpPr>
              <p:cNvPr id="17" name="椭圆 16"/>
              <p:cNvSpPr/>
              <p:nvPr/>
            </p:nvSpPr>
            <p:spPr>
              <a:xfrm>
                <a:off x="3380133" y="1664194"/>
                <a:ext cx="480786" cy="480786"/>
              </a:xfrm>
              <a:prstGeom prst="ellipse">
                <a:avLst/>
              </a:prstGeom>
              <a:grpFill/>
              <a:ln w="7620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2400" b="0" i="0" u="none" strike="noStrike" kern="0" cap="none" spc="0" normalizeH="0" baseline="0" noProof="0" dirty="0" smtClean="0">
                    <a:ln>
                      <a:noFill/>
                    </a:ln>
                    <a:solidFill>
                      <a:schemeClr val="bg1"/>
                    </a:solidFill>
                    <a:effectLst/>
                    <a:uLnTx/>
                    <a:uFillTx/>
                    <a:cs typeface="+mn-ea"/>
                    <a:sym typeface="+mn-lt"/>
                  </a:rPr>
                  <a:t>4</a:t>
                </a:r>
                <a:endParaRPr kumimoji="0" lang="en-US" sz="2400" b="0" i="0" u="none" strike="noStrike" kern="0" cap="none" spc="0" normalizeH="0" baseline="0" noProof="0" dirty="0">
                  <a:ln>
                    <a:noFill/>
                  </a:ln>
                  <a:solidFill>
                    <a:schemeClr val="bg1"/>
                  </a:solidFill>
                  <a:effectLst/>
                  <a:uLnTx/>
                  <a:uFillTx/>
                  <a:cs typeface="+mn-ea"/>
                  <a:sym typeface="+mn-lt"/>
                </a:endParaRPr>
              </a:p>
            </p:txBody>
          </p:sp>
          <p:grpSp>
            <p:nvGrpSpPr>
              <p:cNvPr id="18" name="组合 17"/>
              <p:cNvGrpSpPr/>
              <p:nvPr/>
            </p:nvGrpSpPr>
            <p:grpSpPr>
              <a:xfrm>
                <a:off x="4006722" y="1498846"/>
                <a:ext cx="10153859" cy="978309"/>
                <a:chOff x="1163638" y="2561493"/>
                <a:chExt cx="10153859" cy="1070775"/>
              </a:xfrm>
              <a:grpFill/>
              <a:effectLst>
                <a:outerShdw blurRad="190500" dist="127000" dir="2700000" algn="tl" rotWithShape="0">
                  <a:prstClr val="black">
                    <a:alpha val="30000"/>
                  </a:prstClr>
                </a:outerShdw>
              </a:effectLst>
            </p:grpSpPr>
            <p:sp>
              <p:nvSpPr>
                <p:cNvPr id="20" name="矩形 19"/>
                <p:cNvSpPr/>
                <p:nvPr/>
              </p:nvSpPr>
              <p:spPr>
                <a:xfrm>
                  <a:off x="1163638" y="2561493"/>
                  <a:ext cx="10153859" cy="1070775"/>
                </a:xfrm>
                <a:prstGeom prst="rect">
                  <a:avLst/>
                </a:prstGeom>
                <a:noFill/>
                <a:ln w="12700" cap="flat" cmpd="sng" algn="ctr">
                  <a:solidFill>
                    <a:srgbClr val="C2000A"/>
                  </a:solidFill>
                  <a:prstDash val="solid"/>
                  <a:miter lim="800000"/>
                </a:ln>
                <a:effectLst/>
              </p:spPr>
              <p:txBody>
                <a:bodyPr lIns="180000"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3600" b="0" i="0" u="none" strike="noStrike" kern="0" cap="none" spc="0" normalizeH="0" baseline="0" noProof="0" dirty="0">
                    <a:ln>
                      <a:noFill/>
                    </a:ln>
                    <a:solidFill>
                      <a:schemeClr val="tx1">
                        <a:lumMod val="85000"/>
                        <a:lumOff val="15000"/>
                      </a:schemeClr>
                    </a:solidFill>
                    <a:effectLst/>
                    <a:uLnTx/>
                    <a:uFillTx/>
                    <a:cs typeface="+mn-ea"/>
                    <a:sym typeface="+mn-lt"/>
                  </a:endParaRPr>
                </a:p>
              </p:txBody>
            </p:sp>
            <p:sp>
              <p:nvSpPr>
                <p:cNvPr id="21" name="矩形 20"/>
                <p:cNvSpPr/>
                <p:nvPr/>
              </p:nvSpPr>
              <p:spPr>
                <a:xfrm>
                  <a:off x="1163638" y="2849237"/>
                  <a:ext cx="54000" cy="231658"/>
                </a:xfrm>
                <a:prstGeom prst="rect">
                  <a:avLst/>
                </a:prstGeom>
                <a:grp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600" b="0" i="0" u="none" strike="noStrike" kern="0" cap="none" spc="0" normalizeH="0" baseline="0" noProof="0" dirty="0">
                    <a:ln>
                      <a:noFill/>
                    </a:ln>
                    <a:solidFill>
                      <a:schemeClr val="tx1">
                        <a:lumMod val="85000"/>
                        <a:lumOff val="15000"/>
                      </a:schemeClr>
                    </a:solidFill>
                    <a:effectLst/>
                    <a:uLnTx/>
                    <a:uFillTx/>
                    <a:cs typeface="+mn-ea"/>
                    <a:sym typeface="+mn-lt"/>
                  </a:endParaRPr>
                </a:p>
              </p:txBody>
            </p:sp>
          </p:grpSp>
          <p:sp>
            <p:nvSpPr>
              <p:cNvPr id="19" name="矩形 18"/>
              <p:cNvSpPr/>
              <p:nvPr/>
            </p:nvSpPr>
            <p:spPr>
              <a:xfrm>
                <a:off x="4006722" y="1664194"/>
                <a:ext cx="54000" cy="48078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schemeClr val="tx1">
                      <a:lumMod val="85000"/>
                      <a:lumOff val="15000"/>
                    </a:schemeClr>
                  </a:solidFill>
                  <a:effectLst/>
                  <a:uLnTx/>
                  <a:uFillTx/>
                  <a:cs typeface="+mn-ea"/>
                  <a:sym typeface="+mn-lt"/>
                </a:endParaRPr>
              </a:p>
            </p:txBody>
          </p:sp>
        </p:grpSp>
        <p:sp>
          <p:nvSpPr>
            <p:cNvPr id="22" name="矩形 21"/>
            <p:cNvSpPr/>
            <p:nvPr/>
          </p:nvSpPr>
          <p:spPr>
            <a:xfrm>
              <a:off x="1487431" y="2591361"/>
              <a:ext cx="10029880" cy="830997"/>
            </a:xfrm>
            <a:prstGeom prst="rect">
              <a:avLst/>
            </a:prstGeom>
            <a:noFill/>
            <a:ln>
              <a:noFill/>
            </a:ln>
          </p:spPr>
          <p:txBody>
            <a:bodyPr wrap="square">
              <a:spAutoFit/>
            </a:bodyPr>
            <a:lstStyle/>
            <a:p>
              <a:pPr algn="just">
                <a:buNone/>
              </a:pPr>
              <a:r>
                <a:rPr lang="zh-CN" altLang="en-US" sz="1600" dirty="0">
                  <a:solidFill>
                    <a:srgbClr val="333333"/>
                  </a:solidFill>
                  <a:latin typeface="微软雅黑" panose="020B0503020204020204" pitchFamily="34" charset="-122"/>
                  <a:ea typeface="微软雅黑" panose="020B0503020204020204" pitchFamily="34" charset="-122"/>
                  <a:cs typeface="+mn-ea"/>
                  <a:sym typeface="+mn-lt"/>
                </a:rPr>
                <a:t>“在新冠肺炎疫情防控斗争中，你们青年人同在一线英勇奋战的广大疫情防控人员一道，不畏艰险、冲锋在前、舍生忘死，彰显了青春的蓬勃力量，交出了合格答卷。广大青年用行动证明，新时代的中国青年是好样的，是堪当大任的！”</a:t>
              </a:r>
              <a:r>
                <a:rPr lang="en-US" altLang="zh-CN" sz="1600" dirty="0">
                  <a:solidFill>
                    <a:srgbClr val="333333"/>
                  </a:solidFill>
                  <a:latin typeface="微软雅黑" panose="020B0503020204020204" pitchFamily="34" charset="-122"/>
                  <a:ea typeface="微软雅黑" panose="020B0503020204020204" pitchFamily="34" charset="-122"/>
                  <a:cs typeface="+mn-ea"/>
                  <a:sym typeface="+mn-lt"/>
                </a:rPr>
                <a:t>2020</a:t>
              </a:r>
              <a:r>
                <a:rPr lang="zh-CN" altLang="en-US" sz="1600" dirty="0">
                  <a:solidFill>
                    <a:srgbClr val="333333"/>
                  </a:solidFill>
                  <a:latin typeface="微软雅黑" panose="020B0503020204020204" pitchFamily="34" charset="-122"/>
                  <a:ea typeface="微软雅黑" panose="020B0503020204020204" pitchFamily="34" charset="-122"/>
                  <a:cs typeface="+mn-ea"/>
                  <a:sym typeface="+mn-lt"/>
                </a:rPr>
                <a:t>年</a:t>
              </a:r>
              <a:r>
                <a:rPr lang="en-US" altLang="zh-CN" sz="1600" dirty="0">
                  <a:solidFill>
                    <a:srgbClr val="333333"/>
                  </a:solidFill>
                  <a:latin typeface="微软雅黑" panose="020B0503020204020204" pitchFamily="34" charset="-122"/>
                  <a:ea typeface="微软雅黑" panose="020B0503020204020204" pitchFamily="34" charset="-122"/>
                  <a:cs typeface="+mn-ea"/>
                  <a:sym typeface="+mn-lt"/>
                </a:rPr>
                <a:t>3</a:t>
              </a:r>
              <a:r>
                <a:rPr lang="zh-CN" altLang="en-US" sz="1600" dirty="0">
                  <a:solidFill>
                    <a:srgbClr val="333333"/>
                  </a:solidFill>
                  <a:latin typeface="微软雅黑" panose="020B0503020204020204" pitchFamily="34" charset="-122"/>
                  <a:ea typeface="微软雅黑" panose="020B0503020204020204" pitchFamily="34" charset="-122"/>
                  <a:cs typeface="+mn-ea"/>
                  <a:sym typeface="+mn-lt"/>
                </a:rPr>
                <a:t>月</a:t>
              </a:r>
              <a:r>
                <a:rPr lang="en-US" altLang="zh-CN" sz="1600" dirty="0">
                  <a:solidFill>
                    <a:srgbClr val="333333"/>
                  </a:solidFill>
                  <a:latin typeface="微软雅黑" panose="020B0503020204020204" pitchFamily="34" charset="-122"/>
                  <a:ea typeface="微软雅黑" panose="020B0503020204020204" pitchFamily="34" charset="-122"/>
                  <a:cs typeface="+mn-ea"/>
                  <a:sym typeface="+mn-lt"/>
                </a:rPr>
                <a:t>15</a:t>
              </a:r>
              <a:r>
                <a:rPr lang="zh-CN" altLang="en-US" sz="1600" dirty="0">
                  <a:solidFill>
                    <a:srgbClr val="333333"/>
                  </a:solidFill>
                  <a:latin typeface="微软雅黑" panose="020B0503020204020204" pitchFamily="34" charset="-122"/>
                  <a:ea typeface="微软雅黑" panose="020B0503020204020204" pitchFamily="34" charset="-122"/>
                  <a:cs typeface="+mn-ea"/>
                  <a:sym typeface="+mn-lt"/>
                </a:rPr>
                <a:t>日，习近平总书记在给北京大学援鄂医疗队全体“</a:t>
              </a:r>
              <a:r>
                <a:rPr lang="en-US" altLang="zh-CN" sz="1600" dirty="0">
                  <a:solidFill>
                    <a:srgbClr val="333333"/>
                  </a:solidFill>
                  <a:latin typeface="微软雅黑" panose="020B0503020204020204" pitchFamily="34" charset="-122"/>
                  <a:ea typeface="微软雅黑" panose="020B0503020204020204" pitchFamily="34" charset="-122"/>
                  <a:cs typeface="+mn-ea"/>
                  <a:sym typeface="+mn-lt"/>
                </a:rPr>
                <a:t>90</a:t>
              </a:r>
              <a:r>
                <a:rPr lang="zh-CN" altLang="en-US" sz="1600" dirty="0">
                  <a:solidFill>
                    <a:srgbClr val="333333"/>
                  </a:solidFill>
                  <a:latin typeface="微软雅黑" panose="020B0503020204020204" pitchFamily="34" charset="-122"/>
                  <a:ea typeface="微软雅黑" panose="020B0503020204020204" pitchFamily="34" charset="-122"/>
                  <a:cs typeface="+mn-ea"/>
                  <a:sym typeface="+mn-lt"/>
                </a:rPr>
                <a:t>后”党员的回信中说。</a:t>
              </a:r>
              <a:endParaRPr lang="zh-CN" altLang="en-US" sz="1600" dirty="0">
                <a:solidFill>
                  <a:srgbClr val="333333"/>
                </a:solidFill>
                <a:latin typeface="微软雅黑" panose="020B0503020204020204" pitchFamily="34" charset="-122"/>
                <a:ea typeface="微软雅黑" panose="020B0503020204020204" pitchFamily="34" charset="-122"/>
                <a:cs typeface="+mn-ea"/>
                <a:sym typeface="+mn-lt"/>
              </a:endParaRPr>
            </a:p>
          </p:txBody>
        </p:sp>
      </p:grpSp>
      <p:grpSp>
        <p:nvGrpSpPr>
          <p:cNvPr id="38" name="组合 37"/>
          <p:cNvGrpSpPr/>
          <p:nvPr/>
        </p:nvGrpSpPr>
        <p:grpSpPr>
          <a:xfrm>
            <a:off x="705776" y="3631936"/>
            <a:ext cx="10780448" cy="1301917"/>
            <a:chOff x="736863" y="2487477"/>
            <a:chExt cx="10780448" cy="1301917"/>
          </a:xfrm>
        </p:grpSpPr>
        <p:grpSp>
          <p:nvGrpSpPr>
            <p:cNvPr id="39" name="组合 38"/>
            <p:cNvGrpSpPr/>
            <p:nvPr/>
          </p:nvGrpSpPr>
          <p:grpSpPr>
            <a:xfrm>
              <a:off x="736863" y="2487477"/>
              <a:ext cx="10780448" cy="1301917"/>
              <a:chOff x="3380133" y="1498846"/>
              <a:chExt cx="10780448" cy="1301917"/>
            </a:xfrm>
            <a:solidFill>
              <a:srgbClr val="C2000A"/>
            </a:solidFill>
          </p:grpSpPr>
          <p:sp>
            <p:nvSpPr>
              <p:cNvPr id="41" name="椭圆 40"/>
              <p:cNvSpPr/>
              <p:nvPr/>
            </p:nvSpPr>
            <p:spPr>
              <a:xfrm>
                <a:off x="3380133" y="1664194"/>
                <a:ext cx="480786" cy="480786"/>
              </a:xfrm>
              <a:prstGeom prst="ellipse">
                <a:avLst/>
              </a:prstGeom>
              <a:grpFill/>
              <a:ln w="7620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2400" b="0" i="0" u="none" strike="noStrike" kern="0" cap="none" spc="0" normalizeH="0" baseline="0" noProof="0" dirty="0" smtClean="0">
                    <a:ln>
                      <a:noFill/>
                    </a:ln>
                    <a:solidFill>
                      <a:schemeClr val="bg1"/>
                    </a:solidFill>
                    <a:effectLst/>
                    <a:uLnTx/>
                    <a:uFillTx/>
                    <a:cs typeface="+mn-ea"/>
                    <a:sym typeface="+mn-lt"/>
                  </a:rPr>
                  <a:t>5</a:t>
                </a:r>
                <a:endParaRPr kumimoji="0" lang="en-US" sz="2400" b="0" i="0" u="none" strike="noStrike" kern="0" cap="none" spc="0" normalizeH="0" baseline="0" noProof="0" dirty="0">
                  <a:ln>
                    <a:noFill/>
                  </a:ln>
                  <a:solidFill>
                    <a:schemeClr val="bg1"/>
                  </a:solidFill>
                  <a:effectLst/>
                  <a:uLnTx/>
                  <a:uFillTx/>
                  <a:cs typeface="+mn-ea"/>
                  <a:sym typeface="+mn-lt"/>
                </a:endParaRPr>
              </a:p>
            </p:txBody>
          </p:sp>
          <p:grpSp>
            <p:nvGrpSpPr>
              <p:cNvPr id="42" name="组合 41"/>
              <p:cNvGrpSpPr/>
              <p:nvPr/>
            </p:nvGrpSpPr>
            <p:grpSpPr>
              <a:xfrm>
                <a:off x="4006722" y="1498846"/>
                <a:ext cx="10153859" cy="1301917"/>
                <a:chOff x="1163638" y="2561492"/>
                <a:chExt cx="10153859" cy="1424969"/>
              </a:xfrm>
              <a:grpFill/>
              <a:effectLst>
                <a:outerShdw blurRad="190500" dist="127000" dir="2700000" algn="tl" rotWithShape="0">
                  <a:prstClr val="black">
                    <a:alpha val="30000"/>
                  </a:prstClr>
                </a:outerShdw>
              </a:effectLst>
            </p:grpSpPr>
            <p:sp>
              <p:nvSpPr>
                <p:cNvPr id="44" name="矩形 43"/>
                <p:cNvSpPr/>
                <p:nvPr/>
              </p:nvSpPr>
              <p:spPr>
                <a:xfrm>
                  <a:off x="1163638" y="2561492"/>
                  <a:ext cx="10153859" cy="1424969"/>
                </a:xfrm>
                <a:prstGeom prst="rect">
                  <a:avLst/>
                </a:prstGeom>
                <a:noFill/>
                <a:ln w="12700" cap="flat" cmpd="sng" algn="ctr">
                  <a:solidFill>
                    <a:srgbClr val="C2000A"/>
                  </a:solidFill>
                  <a:prstDash val="solid"/>
                  <a:miter lim="800000"/>
                </a:ln>
                <a:effectLst/>
              </p:spPr>
              <p:txBody>
                <a:bodyPr lIns="180000"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3600" b="0" i="0" u="none" strike="noStrike" kern="0" cap="none" spc="0" normalizeH="0" baseline="0" noProof="0" dirty="0">
                    <a:ln>
                      <a:noFill/>
                    </a:ln>
                    <a:solidFill>
                      <a:schemeClr val="tx1">
                        <a:lumMod val="85000"/>
                        <a:lumOff val="15000"/>
                      </a:schemeClr>
                    </a:solidFill>
                    <a:effectLst/>
                    <a:uLnTx/>
                    <a:uFillTx/>
                    <a:cs typeface="+mn-ea"/>
                    <a:sym typeface="+mn-lt"/>
                  </a:endParaRPr>
                </a:p>
              </p:txBody>
            </p:sp>
            <p:sp>
              <p:nvSpPr>
                <p:cNvPr id="45" name="矩形 44"/>
                <p:cNvSpPr/>
                <p:nvPr/>
              </p:nvSpPr>
              <p:spPr>
                <a:xfrm>
                  <a:off x="1163638" y="2849237"/>
                  <a:ext cx="54000" cy="231658"/>
                </a:xfrm>
                <a:prstGeom prst="rect">
                  <a:avLst/>
                </a:prstGeom>
                <a:grp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600" b="0" i="0" u="none" strike="noStrike" kern="0" cap="none" spc="0" normalizeH="0" baseline="0" noProof="0" dirty="0">
                    <a:ln>
                      <a:noFill/>
                    </a:ln>
                    <a:solidFill>
                      <a:schemeClr val="tx1">
                        <a:lumMod val="85000"/>
                        <a:lumOff val="15000"/>
                      </a:schemeClr>
                    </a:solidFill>
                    <a:effectLst/>
                    <a:uLnTx/>
                    <a:uFillTx/>
                    <a:cs typeface="+mn-ea"/>
                    <a:sym typeface="+mn-lt"/>
                  </a:endParaRPr>
                </a:p>
              </p:txBody>
            </p:sp>
          </p:grpSp>
          <p:sp>
            <p:nvSpPr>
              <p:cNvPr id="43" name="矩形 42"/>
              <p:cNvSpPr/>
              <p:nvPr/>
            </p:nvSpPr>
            <p:spPr>
              <a:xfrm>
                <a:off x="4006722" y="1664194"/>
                <a:ext cx="54000" cy="48078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schemeClr val="tx1">
                      <a:lumMod val="85000"/>
                      <a:lumOff val="15000"/>
                    </a:schemeClr>
                  </a:solidFill>
                  <a:effectLst/>
                  <a:uLnTx/>
                  <a:uFillTx/>
                  <a:cs typeface="+mn-ea"/>
                  <a:sym typeface="+mn-lt"/>
                </a:endParaRPr>
              </a:p>
            </p:txBody>
          </p:sp>
        </p:grpSp>
        <p:sp>
          <p:nvSpPr>
            <p:cNvPr id="40" name="矩形 39"/>
            <p:cNvSpPr/>
            <p:nvPr/>
          </p:nvSpPr>
          <p:spPr>
            <a:xfrm>
              <a:off x="1487431" y="2609467"/>
              <a:ext cx="10029880" cy="1077218"/>
            </a:xfrm>
            <a:prstGeom prst="rect">
              <a:avLst/>
            </a:prstGeom>
            <a:noFill/>
            <a:ln>
              <a:noFill/>
            </a:ln>
          </p:spPr>
          <p:txBody>
            <a:bodyPr wrap="square">
              <a:spAutoFit/>
            </a:bodyPr>
            <a:lstStyle/>
            <a:p>
              <a:pPr algn="just">
                <a:buNone/>
              </a:pPr>
              <a:r>
                <a:rPr lang="zh-CN" altLang="en-US" sz="1600" dirty="0">
                  <a:solidFill>
                    <a:srgbClr val="333333"/>
                  </a:solidFill>
                  <a:latin typeface="微软雅黑" panose="020B0503020204020204" pitchFamily="34" charset="-122"/>
                  <a:ea typeface="微软雅黑" panose="020B0503020204020204" pitchFamily="34" charset="-122"/>
                  <a:cs typeface="+mn-ea"/>
                  <a:sym typeface="+mn-lt"/>
                </a:rPr>
                <a:t>“青年是国家和民族的希望。在这次抗疫斗争中，青年一代的突出表现令人欣慰、令人感动。”</a:t>
              </a:r>
              <a:r>
                <a:rPr lang="en-US" altLang="zh-CN" sz="1600" dirty="0">
                  <a:solidFill>
                    <a:srgbClr val="333333"/>
                  </a:solidFill>
                  <a:latin typeface="微软雅黑" panose="020B0503020204020204" pitchFamily="34" charset="-122"/>
                  <a:ea typeface="微软雅黑" panose="020B0503020204020204" pitchFamily="34" charset="-122"/>
                  <a:cs typeface="+mn-ea"/>
                  <a:sym typeface="+mn-lt"/>
                </a:rPr>
                <a:t>2020</a:t>
              </a:r>
              <a:r>
                <a:rPr lang="zh-CN" altLang="en-US" sz="1600" dirty="0">
                  <a:solidFill>
                    <a:srgbClr val="333333"/>
                  </a:solidFill>
                  <a:latin typeface="微软雅黑" panose="020B0503020204020204" pitchFamily="34" charset="-122"/>
                  <a:ea typeface="微软雅黑" panose="020B0503020204020204" pitchFamily="34" charset="-122"/>
                  <a:cs typeface="+mn-ea"/>
                  <a:sym typeface="+mn-lt"/>
                </a:rPr>
                <a:t>年</a:t>
              </a:r>
              <a:r>
                <a:rPr lang="en-US" altLang="zh-CN" sz="1600" dirty="0">
                  <a:solidFill>
                    <a:srgbClr val="333333"/>
                  </a:solidFill>
                  <a:latin typeface="微软雅黑" panose="020B0503020204020204" pitchFamily="34" charset="-122"/>
                  <a:ea typeface="微软雅黑" panose="020B0503020204020204" pitchFamily="34" charset="-122"/>
                  <a:cs typeface="+mn-ea"/>
                  <a:sym typeface="+mn-lt"/>
                </a:rPr>
                <a:t>9</a:t>
              </a:r>
              <a:r>
                <a:rPr lang="zh-CN" altLang="en-US" sz="1600" dirty="0">
                  <a:solidFill>
                    <a:srgbClr val="333333"/>
                  </a:solidFill>
                  <a:latin typeface="微软雅黑" panose="020B0503020204020204" pitchFamily="34" charset="-122"/>
                  <a:ea typeface="微软雅黑" panose="020B0503020204020204" pitchFamily="34" charset="-122"/>
                  <a:cs typeface="+mn-ea"/>
                  <a:sym typeface="+mn-lt"/>
                </a:rPr>
                <a:t>月</a:t>
              </a:r>
              <a:r>
                <a:rPr lang="en-US" altLang="zh-CN" sz="1600" dirty="0">
                  <a:solidFill>
                    <a:srgbClr val="333333"/>
                  </a:solidFill>
                  <a:latin typeface="微软雅黑" panose="020B0503020204020204" pitchFamily="34" charset="-122"/>
                  <a:ea typeface="微软雅黑" panose="020B0503020204020204" pitchFamily="34" charset="-122"/>
                  <a:cs typeface="+mn-ea"/>
                  <a:sym typeface="+mn-lt"/>
                </a:rPr>
                <a:t>8</a:t>
              </a:r>
              <a:r>
                <a:rPr lang="zh-CN" altLang="en-US" sz="1600" dirty="0">
                  <a:solidFill>
                    <a:srgbClr val="333333"/>
                  </a:solidFill>
                  <a:latin typeface="微软雅黑" panose="020B0503020204020204" pitchFamily="34" charset="-122"/>
                  <a:ea typeface="微软雅黑" panose="020B0503020204020204" pitchFamily="34" charset="-122"/>
                  <a:cs typeface="+mn-ea"/>
                  <a:sym typeface="+mn-lt"/>
                </a:rPr>
                <a:t>日，习近平总书记在全国抗击新冠肺炎疫情表彰大会上指出：“世上没有从天而降的英雄，只有挺身而出的凡人。青年一代不怕苦、不畏难、不惧牺牲，用臂膀扛起如山的责任，展现出青春激昂的风采，展现出中华民族的希望！让我们一起为他们点赞！”</a:t>
              </a:r>
              <a:endParaRPr lang="zh-CN" altLang="en-US" sz="1600" dirty="0">
                <a:solidFill>
                  <a:srgbClr val="333333"/>
                </a:solidFill>
                <a:latin typeface="微软雅黑" panose="020B0503020204020204" pitchFamily="34" charset="-122"/>
                <a:ea typeface="微软雅黑" panose="020B0503020204020204" pitchFamily="34" charset="-122"/>
                <a:cs typeface="+mn-ea"/>
                <a:sym typeface="+mn-lt"/>
              </a:endParaRPr>
            </a:p>
          </p:txBody>
        </p:sp>
      </p:grpSp>
      <p:grpSp>
        <p:nvGrpSpPr>
          <p:cNvPr id="46" name="组合 45"/>
          <p:cNvGrpSpPr/>
          <p:nvPr/>
        </p:nvGrpSpPr>
        <p:grpSpPr>
          <a:xfrm>
            <a:off x="696702" y="5240903"/>
            <a:ext cx="10780448" cy="1109424"/>
            <a:chOff x="736863" y="2591361"/>
            <a:chExt cx="10780448" cy="1109424"/>
          </a:xfrm>
        </p:grpSpPr>
        <p:grpSp>
          <p:nvGrpSpPr>
            <p:cNvPr id="47" name="组合 46"/>
            <p:cNvGrpSpPr/>
            <p:nvPr/>
          </p:nvGrpSpPr>
          <p:grpSpPr>
            <a:xfrm>
              <a:off x="736863" y="2591361"/>
              <a:ext cx="10780448" cy="1109424"/>
              <a:chOff x="3380133" y="1602730"/>
              <a:chExt cx="10780448" cy="1109424"/>
            </a:xfrm>
            <a:solidFill>
              <a:srgbClr val="C2000A"/>
            </a:solidFill>
          </p:grpSpPr>
          <p:sp>
            <p:nvSpPr>
              <p:cNvPr id="49" name="椭圆 48"/>
              <p:cNvSpPr/>
              <p:nvPr/>
            </p:nvSpPr>
            <p:spPr>
              <a:xfrm>
                <a:off x="3380133" y="1664194"/>
                <a:ext cx="480786" cy="480786"/>
              </a:xfrm>
              <a:prstGeom prst="ellipse">
                <a:avLst/>
              </a:prstGeom>
              <a:grpFill/>
              <a:ln w="7620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2400" b="0" i="0" u="none" strike="noStrike" kern="0" cap="none" spc="0" normalizeH="0" baseline="0" noProof="0" dirty="0" smtClean="0">
                    <a:ln>
                      <a:noFill/>
                    </a:ln>
                    <a:solidFill>
                      <a:schemeClr val="bg1"/>
                    </a:solidFill>
                    <a:effectLst/>
                    <a:uLnTx/>
                    <a:uFillTx/>
                    <a:cs typeface="+mn-ea"/>
                    <a:sym typeface="+mn-lt"/>
                  </a:rPr>
                  <a:t>6</a:t>
                </a:r>
                <a:endParaRPr kumimoji="0" lang="en-US" sz="2400" b="0" i="0" u="none" strike="noStrike" kern="0" cap="none" spc="0" normalizeH="0" baseline="0" noProof="0" dirty="0">
                  <a:ln>
                    <a:noFill/>
                  </a:ln>
                  <a:solidFill>
                    <a:schemeClr val="bg1"/>
                  </a:solidFill>
                  <a:effectLst/>
                  <a:uLnTx/>
                  <a:uFillTx/>
                  <a:cs typeface="+mn-ea"/>
                  <a:sym typeface="+mn-lt"/>
                </a:endParaRPr>
              </a:p>
            </p:txBody>
          </p:sp>
          <p:grpSp>
            <p:nvGrpSpPr>
              <p:cNvPr id="50" name="组合 49"/>
              <p:cNvGrpSpPr/>
              <p:nvPr/>
            </p:nvGrpSpPr>
            <p:grpSpPr>
              <a:xfrm>
                <a:off x="4006722" y="1602730"/>
                <a:ext cx="10153859" cy="1109424"/>
                <a:chOff x="1163638" y="2675195"/>
                <a:chExt cx="10153859" cy="1214282"/>
              </a:xfrm>
              <a:grpFill/>
              <a:effectLst>
                <a:outerShdw blurRad="190500" dist="127000" dir="2700000" algn="tl" rotWithShape="0">
                  <a:prstClr val="black">
                    <a:alpha val="30000"/>
                  </a:prstClr>
                </a:outerShdw>
              </a:effectLst>
            </p:grpSpPr>
            <p:sp>
              <p:nvSpPr>
                <p:cNvPr id="52" name="矩形 51"/>
                <p:cNvSpPr/>
                <p:nvPr/>
              </p:nvSpPr>
              <p:spPr>
                <a:xfrm>
                  <a:off x="1163638" y="2675195"/>
                  <a:ext cx="10153859" cy="1214282"/>
                </a:xfrm>
                <a:prstGeom prst="rect">
                  <a:avLst/>
                </a:prstGeom>
                <a:noFill/>
                <a:ln w="12700" cap="flat" cmpd="sng" algn="ctr">
                  <a:solidFill>
                    <a:srgbClr val="C2000A"/>
                  </a:solidFill>
                  <a:prstDash val="solid"/>
                  <a:miter lim="800000"/>
                </a:ln>
                <a:effectLst/>
              </p:spPr>
              <p:txBody>
                <a:bodyPr lIns="180000"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3600" b="0" i="0" u="none" strike="noStrike" kern="0" cap="none" spc="0" normalizeH="0" baseline="0" noProof="0" dirty="0">
                    <a:ln>
                      <a:noFill/>
                    </a:ln>
                    <a:solidFill>
                      <a:schemeClr val="tx1">
                        <a:lumMod val="85000"/>
                        <a:lumOff val="15000"/>
                      </a:schemeClr>
                    </a:solidFill>
                    <a:effectLst/>
                    <a:uLnTx/>
                    <a:uFillTx/>
                    <a:cs typeface="+mn-ea"/>
                    <a:sym typeface="+mn-lt"/>
                  </a:endParaRPr>
                </a:p>
              </p:txBody>
            </p:sp>
            <p:sp>
              <p:nvSpPr>
                <p:cNvPr id="53" name="矩形 52"/>
                <p:cNvSpPr/>
                <p:nvPr/>
              </p:nvSpPr>
              <p:spPr>
                <a:xfrm>
                  <a:off x="1163638" y="2849237"/>
                  <a:ext cx="54000" cy="231658"/>
                </a:xfrm>
                <a:prstGeom prst="rect">
                  <a:avLst/>
                </a:prstGeom>
                <a:grp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600" b="0" i="0" u="none" strike="noStrike" kern="0" cap="none" spc="0" normalizeH="0" baseline="0" noProof="0" dirty="0">
                    <a:ln>
                      <a:noFill/>
                    </a:ln>
                    <a:solidFill>
                      <a:schemeClr val="tx1">
                        <a:lumMod val="85000"/>
                        <a:lumOff val="15000"/>
                      </a:schemeClr>
                    </a:solidFill>
                    <a:effectLst/>
                    <a:uLnTx/>
                    <a:uFillTx/>
                    <a:cs typeface="+mn-ea"/>
                    <a:sym typeface="+mn-lt"/>
                  </a:endParaRPr>
                </a:p>
              </p:txBody>
            </p:sp>
          </p:grpSp>
          <p:sp>
            <p:nvSpPr>
              <p:cNvPr id="51" name="矩形 50"/>
              <p:cNvSpPr/>
              <p:nvPr/>
            </p:nvSpPr>
            <p:spPr>
              <a:xfrm>
                <a:off x="4006722" y="1664194"/>
                <a:ext cx="54000" cy="48078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schemeClr val="tx1">
                      <a:lumMod val="85000"/>
                      <a:lumOff val="15000"/>
                    </a:schemeClr>
                  </a:solidFill>
                  <a:effectLst/>
                  <a:uLnTx/>
                  <a:uFillTx/>
                  <a:cs typeface="+mn-ea"/>
                  <a:sym typeface="+mn-lt"/>
                </a:endParaRPr>
              </a:p>
            </p:txBody>
          </p:sp>
        </p:grpSp>
        <p:sp>
          <p:nvSpPr>
            <p:cNvPr id="48" name="矩形 47"/>
            <p:cNvSpPr/>
            <p:nvPr/>
          </p:nvSpPr>
          <p:spPr>
            <a:xfrm>
              <a:off x="1487431" y="2718112"/>
              <a:ext cx="10029880" cy="830997"/>
            </a:xfrm>
            <a:prstGeom prst="rect">
              <a:avLst/>
            </a:prstGeom>
            <a:noFill/>
            <a:ln>
              <a:noFill/>
            </a:ln>
          </p:spPr>
          <p:txBody>
            <a:bodyPr wrap="square">
              <a:spAutoFit/>
            </a:bodyPr>
            <a:lstStyle/>
            <a:p>
              <a:pPr algn="just">
                <a:buNone/>
              </a:pPr>
              <a:r>
                <a:rPr lang="zh-CN" altLang="en-US" sz="1600" dirty="0">
                  <a:solidFill>
                    <a:srgbClr val="333333"/>
                  </a:solidFill>
                  <a:latin typeface="微软雅黑" panose="020B0503020204020204" pitchFamily="34" charset="-122"/>
                  <a:ea typeface="微软雅黑" panose="020B0503020204020204" pitchFamily="34" charset="-122"/>
                  <a:cs typeface="+mn-ea"/>
                  <a:sym typeface="+mn-lt"/>
                </a:rPr>
                <a:t>“青年朋友们，人的一生只有一次青春。现在，青春是用来奋斗的；将来，青春是用来回忆的。”</a:t>
              </a:r>
              <a:r>
                <a:rPr lang="en-US" altLang="zh-CN" sz="1600" dirty="0">
                  <a:solidFill>
                    <a:srgbClr val="333333"/>
                  </a:solidFill>
                  <a:latin typeface="微软雅黑" panose="020B0503020204020204" pitchFamily="34" charset="-122"/>
                  <a:ea typeface="微软雅黑" panose="020B0503020204020204" pitchFamily="34" charset="-122"/>
                  <a:cs typeface="+mn-ea"/>
                  <a:sym typeface="+mn-lt"/>
                </a:rPr>
                <a:t>2013</a:t>
              </a:r>
              <a:r>
                <a:rPr lang="zh-CN" altLang="en-US" sz="1600" dirty="0">
                  <a:solidFill>
                    <a:srgbClr val="333333"/>
                  </a:solidFill>
                  <a:latin typeface="微软雅黑" panose="020B0503020204020204" pitchFamily="34" charset="-122"/>
                  <a:ea typeface="微软雅黑" panose="020B0503020204020204" pitchFamily="34" charset="-122"/>
                  <a:cs typeface="+mn-ea"/>
                  <a:sym typeface="+mn-lt"/>
                </a:rPr>
                <a:t>年</a:t>
              </a:r>
              <a:r>
                <a:rPr lang="en-US" altLang="zh-CN" sz="1600" dirty="0">
                  <a:solidFill>
                    <a:srgbClr val="333333"/>
                  </a:solidFill>
                  <a:latin typeface="微软雅黑" panose="020B0503020204020204" pitchFamily="34" charset="-122"/>
                  <a:ea typeface="微软雅黑" panose="020B0503020204020204" pitchFamily="34" charset="-122"/>
                  <a:cs typeface="+mn-ea"/>
                  <a:sym typeface="+mn-lt"/>
                </a:rPr>
                <a:t>5</a:t>
              </a:r>
              <a:r>
                <a:rPr lang="zh-CN" altLang="en-US" sz="1600" dirty="0">
                  <a:solidFill>
                    <a:srgbClr val="333333"/>
                  </a:solidFill>
                  <a:latin typeface="微软雅黑" panose="020B0503020204020204" pitchFamily="34" charset="-122"/>
                  <a:ea typeface="微软雅黑" panose="020B0503020204020204" pitchFamily="34" charset="-122"/>
                  <a:cs typeface="+mn-ea"/>
                  <a:sym typeface="+mn-lt"/>
                </a:rPr>
                <a:t>月</a:t>
              </a:r>
              <a:r>
                <a:rPr lang="en-US" altLang="zh-CN" sz="1600" dirty="0">
                  <a:solidFill>
                    <a:srgbClr val="333333"/>
                  </a:solidFill>
                  <a:latin typeface="微软雅黑" panose="020B0503020204020204" pitchFamily="34" charset="-122"/>
                  <a:ea typeface="微软雅黑" panose="020B0503020204020204" pitchFamily="34" charset="-122"/>
                  <a:cs typeface="+mn-ea"/>
                  <a:sym typeface="+mn-lt"/>
                </a:rPr>
                <a:t>4</a:t>
              </a:r>
              <a:r>
                <a:rPr lang="zh-CN" altLang="en-US" sz="1600" dirty="0">
                  <a:solidFill>
                    <a:srgbClr val="333333"/>
                  </a:solidFill>
                  <a:latin typeface="微软雅黑" panose="020B0503020204020204" pitchFamily="34" charset="-122"/>
                  <a:ea typeface="微软雅黑" panose="020B0503020204020204" pitchFamily="34" charset="-122"/>
                  <a:cs typeface="+mn-ea"/>
                  <a:sym typeface="+mn-lt"/>
                </a:rPr>
                <a:t>日，习近平总书记在同各界优秀青年代表座谈时指出：“只有进行了激情奋斗的青春，只有进行了顽强拼搏的青春，只有为人民作出了奉献的青春，才会留下充实、温暖、持久、无悔的青春回忆。”</a:t>
              </a:r>
              <a:endParaRPr lang="zh-CN" altLang="en-US" sz="1600" dirty="0">
                <a:solidFill>
                  <a:srgbClr val="333333"/>
                </a:solidFill>
                <a:latin typeface="微软雅黑" panose="020B0503020204020204" pitchFamily="34" charset="-122"/>
                <a:ea typeface="微软雅黑" panose="020B0503020204020204" pitchFamily="34" charset="-122"/>
                <a:cs typeface="+mn-ea"/>
                <a:sym typeface="+mn-lt"/>
              </a:endParaRPr>
            </a:p>
          </p:txBody>
        </p:sp>
      </p:grpSp>
    </p:spTree>
  </p:cSld>
  <p:clrMapOvr>
    <a:masterClrMapping/>
  </p:clrMapOvr>
  <p:transition>
    <p:pull/>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474844" y="47625"/>
            <a:ext cx="11395757" cy="521970"/>
          </a:xfrm>
          <a:prstGeom prst="rect">
            <a:avLst/>
          </a:prstGeom>
          <a:noFill/>
          <a:ln>
            <a:noFill/>
          </a:ln>
        </p:spPr>
        <p:txBody>
          <a:bodyPr wrap="square" rtlCol="0">
            <a:spAutoFit/>
          </a:bodyPr>
          <a:lstStyle/>
          <a:p>
            <a:r>
              <a:rPr lang="zh-CN" altLang="en-US" sz="2800" b="1" dirty="0">
                <a:solidFill>
                  <a:schemeClr val="bg1"/>
                </a:solidFill>
                <a:effectLst>
                  <a:outerShdw blurRad="38100" dist="38100" dir="2700000" algn="tl">
                    <a:srgbClr val="000000">
                      <a:alpha val="43137"/>
                    </a:srgbClr>
                  </a:outerShdw>
                </a:effectLst>
                <a:latin typeface="微软雅黑" panose="020B0503020204020204" pitchFamily="82" charset="2"/>
                <a:ea typeface="微软雅黑" panose="020B0503020204020204" pitchFamily="82" charset="2"/>
              </a:rPr>
              <a:t>《用好红色资源，传承好红色基因，把红色江山世世代代传下去》</a:t>
            </a:r>
            <a:endParaRPr lang="zh-CN" altLang="en-US" sz="2800" b="1" dirty="0">
              <a:solidFill>
                <a:schemeClr val="bg1"/>
              </a:solidFill>
              <a:effectLst>
                <a:outerShdw blurRad="38100" dist="38100" dir="2700000" algn="tl">
                  <a:srgbClr val="000000">
                    <a:alpha val="43137"/>
                  </a:srgbClr>
                </a:outerShdw>
              </a:effectLst>
              <a:latin typeface="微软雅黑" panose="020B0503020204020204" pitchFamily="82" charset="2"/>
              <a:ea typeface="微软雅黑" panose="020B0503020204020204" pitchFamily="82" charset="2"/>
            </a:endParaRPr>
          </a:p>
        </p:txBody>
      </p:sp>
      <p:grpSp>
        <p:nvGrpSpPr>
          <p:cNvPr id="5" name="组合 4"/>
          <p:cNvGrpSpPr/>
          <p:nvPr/>
        </p:nvGrpSpPr>
        <p:grpSpPr>
          <a:xfrm>
            <a:off x="780009" y="1143908"/>
            <a:ext cx="2223430" cy="590390"/>
            <a:chOff x="4527446" y="951570"/>
            <a:chExt cx="1416361" cy="376088"/>
          </a:xfrm>
        </p:grpSpPr>
        <p:sp>
          <p:nvSpPr>
            <p:cNvPr id="6" name="矩形 3"/>
            <p:cNvSpPr>
              <a:spLocks noChangeArrowheads="1"/>
            </p:cNvSpPr>
            <p:nvPr/>
          </p:nvSpPr>
          <p:spPr bwMode="auto">
            <a:xfrm>
              <a:off x="4527446" y="951570"/>
              <a:ext cx="970813" cy="3066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51416" tIns="25708" rIns="51416" bIns="25708">
              <a:spAutoFit/>
            </a:bodyPr>
            <a:lstStyle/>
            <a:p>
              <a:pPr algn="l"/>
              <a:r>
                <a:rPr lang="zh-CN" altLang="en-US" sz="2800" b="1" dirty="0" smtClean="0">
                  <a:solidFill>
                    <a:srgbClr val="C00000"/>
                  </a:solidFill>
                  <a:latin typeface="微软雅黑" panose="020B0503020204020204" pitchFamily="34" charset="-122"/>
                  <a:ea typeface="微软雅黑" panose="020B0503020204020204" pitchFamily="34" charset="-122"/>
                  <a:cs typeface="Arial" panose="020B0604020202020204" pitchFamily="34" charset="0"/>
                </a:rPr>
                <a:t>文章指出</a:t>
              </a:r>
              <a:endParaRPr lang="zh-CN" altLang="en-US" sz="2800" b="1" dirty="0" smtClean="0">
                <a:solidFill>
                  <a:srgbClr val="C00000"/>
                </a:solidFill>
                <a:latin typeface="微软雅黑" panose="020B0503020204020204" pitchFamily="34" charset="-122"/>
                <a:ea typeface="微软雅黑" panose="020B0503020204020204" pitchFamily="34" charset="-122"/>
                <a:cs typeface="Arial" panose="020B0604020202020204" pitchFamily="34" charset="0"/>
              </a:endParaRPr>
            </a:p>
          </p:txBody>
        </p:sp>
        <p:sp>
          <p:nvSpPr>
            <p:cNvPr id="7" name="矩形 6"/>
            <p:cNvSpPr/>
            <p:nvPr/>
          </p:nvSpPr>
          <p:spPr>
            <a:xfrm>
              <a:off x="4571776" y="1297283"/>
              <a:ext cx="449733" cy="30375"/>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lIns="51418" tIns="25708" rIns="51418" bIns="25708" rtlCol="0" anchor="ctr"/>
            <a:lstStyle/>
            <a:p>
              <a:pPr algn="ctr"/>
              <a:endParaRPr lang="zh-CN" altLang="en-US">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8" name="矩形 7"/>
            <p:cNvSpPr/>
            <p:nvPr/>
          </p:nvSpPr>
          <p:spPr>
            <a:xfrm>
              <a:off x="5032794" y="1297283"/>
              <a:ext cx="911013" cy="30375"/>
            </a:xfrm>
            <a:prstGeom prst="rect">
              <a:avLst/>
            </a:prstGeom>
            <a:solidFill>
              <a:srgbClr val="202A36"/>
            </a:solidFill>
            <a:ln>
              <a:noFill/>
            </a:ln>
          </p:spPr>
          <p:style>
            <a:lnRef idx="2">
              <a:schemeClr val="accent1">
                <a:shade val="50000"/>
              </a:schemeClr>
            </a:lnRef>
            <a:fillRef idx="1">
              <a:schemeClr val="accent1"/>
            </a:fillRef>
            <a:effectRef idx="0">
              <a:schemeClr val="accent1"/>
            </a:effectRef>
            <a:fontRef idx="minor">
              <a:schemeClr val="lt1"/>
            </a:fontRef>
          </p:style>
          <p:txBody>
            <a:bodyPr lIns="51418" tIns="25708" rIns="51418" bIns="25708" rtlCol="0" anchor="ctr"/>
            <a:lstStyle/>
            <a:p>
              <a:pPr algn="ctr"/>
              <a:endParaRPr lang="zh-CN" altLang="en-US">
                <a:solidFill>
                  <a:schemeClr val="tx1">
                    <a:lumMod val="50000"/>
                    <a:lumOff val="50000"/>
                  </a:schemeClr>
                </a:solidFill>
                <a:latin typeface="微软雅黑" panose="020B0503020204020204" pitchFamily="34" charset="-122"/>
                <a:ea typeface="微软雅黑" panose="020B0503020204020204" pitchFamily="34" charset="-122"/>
              </a:endParaRPr>
            </a:p>
          </p:txBody>
        </p:sp>
      </p:grpSp>
      <p:grpSp>
        <p:nvGrpSpPr>
          <p:cNvPr id="12" name="组合 11"/>
          <p:cNvGrpSpPr/>
          <p:nvPr/>
        </p:nvGrpSpPr>
        <p:grpSpPr>
          <a:xfrm>
            <a:off x="3138170" y="2161540"/>
            <a:ext cx="8820150" cy="3785869"/>
            <a:chOff x="3525620" y="1878756"/>
            <a:chExt cx="8204576" cy="3785318"/>
          </a:xfrm>
        </p:grpSpPr>
        <p:sp>
          <p:nvSpPr>
            <p:cNvPr id="16" name="矩形 15"/>
            <p:cNvSpPr/>
            <p:nvPr/>
          </p:nvSpPr>
          <p:spPr>
            <a:xfrm>
              <a:off x="4752998" y="2109636"/>
              <a:ext cx="6735079" cy="3414533"/>
            </a:xfrm>
            <a:prstGeom prst="rect">
              <a:avLst/>
            </a:prstGeom>
          </p:spPr>
          <p:txBody>
            <a:bodyPr wrap="square">
              <a:spAutoFit/>
            </a:bodyPr>
            <a:lstStyle/>
            <a:p>
              <a:pPr>
                <a:lnSpc>
                  <a:spcPct val="150000"/>
                </a:lnSpc>
              </a:pPr>
              <a:r>
                <a:rPr lang="zh-CN" altLang="en-US" sz="2400" dirty="0" smtClean="0">
                  <a:solidFill>
                    <a:srgbClr val="663300"/>
                  </a:solidFill>
                  <a:latin typeface="微软雅黑" panose="020B0503020204020204" pitchFamily="34" charset="-122"/>
                  <a:ea typeface="微软雅黑" panose="020B0503020204020204" pitchFamily="34" charset="-122"/>
                </a:rPr>
                <a:t>      </a:t>
              </a:r>
              <a:r>
                <a:rPr lang="zh-CN" altLang="en-US" sz="2400" dirty="0">
                  <a:solidFill>
                    <a:srgbClr val="663300"/>
                  </a:solidFill>
                  <a:latin typeface="微软雅黑" panose="020B0503020204020204" pitchFamily="34" charset="-122"/>
                  <a:ea typeface="微软雅黑" panose="020B0503020204020204" pitchFamily="34" charset="-122"/>
                </a:rPr>
                <a:t>我每次到革命老区考察调研，都去瞻仰革命历史纪念场所，就是要告诫全党同志不能忘记红色政权是怎么来的、新中国是怎么来的、今天的幸福生活是怎么来的，就是要宣示中国共产党将始终高举红色的旗帜，坚定走中国特色社会主义道路，把先辈们开创的事业不断推向前进。</a:t>
              </a:r>
              <a:endParaRPr lang="zh-CN" altLang="en-US" sz="2400" dirty="0">
                <a:solidFill>
                  <a:srgbClr val="663300"/>
                </a:solidFill>
                <a:latin typeface="微软雅黑" panose="020B0503020204020204" pitchFamily="34" charset="-122"/>
                <a:ea typeface="微软雅黑" panose="020B0503020204020204" pitchFamily="34" charset="-122"/>
              </a:endParaRPr>
            </a:p>
          </p:txBody>
        </p:sp>
        <p:sp>
          <p:nvSpPr>
            <p:cNvPr id="17" name="矩形 16"/>
            <p:cNvSpPr/>
            <p:nvPr/>
          </p:nvSpPr>
          <p:spPr bwMode="auto">
            <a:xfrm>
              <a:off x="3525620" y="1878756"/>
              <a:ext cx="8204576" cy="3785318"/>
            </a:xfrm>
            <a:prstGeom prst="rect">
              <a:avLst/>
            </a:prstGeom>
            <a:noFill/>
            <a:ln w="9525" cap="flat" cmpd="sng" algn="ctr">
              <a:solidFill>
                <a:srgbClr val="C00000"/>
              </a:solid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noFill/>
                </a:ln>
                <a:solidFill>
                  <a:schemeClr val="tx1"/>
                </a:solidFill>
                <a:effectLst/>
                <a:latin typeface="Arial" panose="020B0604020202020204" pitchFamily="34" charset="0"/>
                <a:ea typeface="宋体" panose="02010600030101010101" pitchFamily="2" charset="-122"/>
              </a:endParaRPr>
            </a:p>
          </p:txBody>
        </p:sp>
      </p:grpSp>
      <p:pic>
        <p:nvPicPr>
          <p:cNvPr id="101" name="图片 100"/>
          <p:cNvPicPr/>
          <p:nvPr/>
        </p:nvPicPr>
        <p:blipFill>
          <a:blip r:embed="rId1" r:link="rId2"/>
          <a:stretch>
            <a:fillRect/>
          </a:stretch>
        </p:blipFill>
        <p:spPr>
          <a:xfrm>
            <a:off x="849630" y="2534285"/>
            <a:ext cx="3509645" cy="2338705"/>
          </a:xfrm>
          <a:prstGeom prst="rect">
            <a:avLst/>
          </a:prstGeom>
          <a:noFill/>
          <a:ln w="9525">
            <a:noFill/>
          </a:ln>
        </p:spPr>
      </p:pic>
    </p:spTree>
  </p:cSld>
  <p:clrMapOvr>
    <a:masterClrMapping/>
  </p:clrMapOvr>
  <p:transition>
    <p:pull/>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文本框 7"/>
          <p:cNvSpPr txBox="1"/>
          <p:nvPr/>
        </p:nvSpPr>
        <p:spPr>
          <a:xfrm>
            <a:off x="579422" y="47625"/>
            <a:ext cx="11291179" cy="521970"/>
          </a:xfrm>
          <a:prstGeom prst="rect">
            <a:avLst/>
          </a:prstGeom>
          <a:noFill/>
          <a:ln>
            <a:noFill/>
          </a:ln>
        </p:spPr>
        <p:txBody>
          <a:bodyPr wrap="square" rtlCol="0">
            <a:spAutoFit/>
          </a:bodyPr>
          <a:lstStyle/>
          <a:p>
            <a:r>
              <a:rPr lang="zh-CN" altLang="en-US" sz="2800" b="1" dirty="0">
                <a:solidFill>
                  <a:schemeClr val="bg1"/>
                </a:solidFill>
                <a:effectLst>
                  <a:outerShdw blurRad="38100" dist="38100" dir="2700000" algn="tl">
                    <a:srgbClr val="000000">
                      <a:alpha val="43137"/>
                    </a:srgbClr>
                  </a:outerShdw>
                </a:effectLst>
                <a:latin typeface="微软雅黑" panose="020B0503020204020204" pitchFamily="82" charset="2"/>
                <a:ea typeface="微软雅黑" panose="020B0503020204020204" pitchFamily="82" charset="2"/>
              </a:rPr>
              <a:t>习近平总书记关于青年工作重要论述综述</a:t>
            </a:r>
            <a:endParaRPr lang="zh-CN" altLang="en-US" sz="2800" b="1" dirty="0">
              <a:solidFill>
                <a:schemeClr val="bg1"/>
              </a:solidFill>
              <a:effectLst>
                <a:outerShdw blurRad="38100" dist="38100" dir="2700000" algn="tl">
                  <a:srgbClr val="000000">
                    <a:alpha val="43137"/>
                  </a:srgbClr>
                </a:outerShdw>
              </a:effectLst>
              <a:latin typeface="微软雅黑" panose="020B0503020204020204" pitchFamily="82" charset="2"/>
              <a:ea typeface="微软雅黑" panose="020B0503020204020204" pitchFamily="82" charset="2"/>
            </a:endParaRPr>
          </a:p>
        </p:txBody>
      </p:sp>
      <p:grpSp>
        <p:nvGrpSpPr>
          <p:cNvPr id="3" name="组合 2"/>
          <p:cNvGrpSpPr/>
          <p:nvPr/>
        </p:nvGrpSpPr>
        <p:grpSpPr>
          <a:xfrm>
            <a:off x="674689" y="686827"/>
            <a:ext cx="10842622" cy="908496"/>
            <a:chOff x="322346" y="2805338"/>
            <a:chExt cx="10842622" cy="908496"/>
          </a:xfrm>
        </p:grpSpPr>
        <p:sp>
          <p:nvSpPr>
            <p:cNvPr id="4" name="Aitds3"/>
            <p:cNvSpPr>
              <a:spLocks noChangeArrowheads="1"/>
            </p:cNvSpPr>
            <p:nvPr>
              <p:custDataLst>
                <p:tags r:id="rId1"/>
              </p:custDataLst>
            </p:nvPr>
          </p:nvSpPr>
          <p:spPr bwMode="auto">
            <a:xfrm>
              <a:off x="414926" y="2924945"/>
              <a:ext cx="10657462" cy="669282"/>
            </a:xfrm>
            <a:prstGeom prst="rect">
              <a:avLst/>
            </a:prstGeom>
            <a:noFill/>
            <a:ln w="9525">
              <a:solidFill>
                <a:srgbClr val="B8B8B8"/>
              </a:solidFill>
              <a:miter lim="800000"/>
            </a:ln>
          </p:spPr>
          <p:txBody>
            <a:bodyPr/>
            <a:lstStyle/>
            <a:p>
              <a:pPr marL="0" marR="0" lvl="0" indent="0" algn="l" defTabSz="1188085" rtl="0" eaLnBrk="1" fontAlgn="auto" latinLnBrk="0" hangingPunct="1">
                <a:lnSpc>
                  <a:spcPct val="100000"/>
                </a:lnSpc>
                <a:spcBef>
                  <a:spcPts val="0"/>
                </a:spcBef>
                <a:spcAft>
                  <a:spcPts val="0"/>
                </a:spcAft>
                <a:buClrTx/>
                <a:buSzTx/>
                <a:buFontTx/>
                <a:buNone/>
                <a:defRPr/>
              </a:pPr>
              <a:endParaRPr kumimoji="0" lang="zh-CN" altLang="en-US" sz="2340" b="0" i="0" u="none" strike="noStrike" kern="0" cap="none" spc="0" normalizeH="0" baseline="0" noProof="0">
                <a:ln>
                  <a:noFill/>
                </a:ln>
                <a:solidFill>
                  <a:sysClr val="windowText" lastClr="000000"/>
                </a:solidFill>
                <a:effectLst/>
                <a:uLnTx/>
                <a:uFillTx/>
                <a:latin typeface="思源黑体 CN Normal" panose="020B0400000000000000" pitchFamily="34" charset="-122"/>
                <a:ea typeface="思源黑体 CN Normal" panose="020B0400000000000000" pitchFamily="34" charset="-122"/>
                <a:cs typeface="+mn-cs"/>
                <a:sym typeface="思源黑体 CN Normal" panose="020B0400000000000000" pitchFamily="34" charset="-122"/>
              </a:endParaRPr>
            </a:p>
          </p:txBody>
        </p:sp>
        <p:sp>
          <p:nvSpPr>
            <p:cNvPr id="5" name="Aitds4"/>
            <p:cNvSpPr txBox="1">
              <a:spLocks noChangeArrowheads="1"/>
            </p:cNvSpPr>
            <p:nvPr>
              <p:custDataLst>
                <p:tags r:id="rId2"/>
              </p:custDataLst>
            </p:nvPr>
          </p:nvSpPr>
          <p:spPr bwMode="auto">
            <a:xfrm>
              <a:off x="570329" y="3044810"/>
              <a:ext cx="10328509" cy="4303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lvl="0" indent="457200" algn="just" eaLnBrk="1" fontAlgn="auto">
                <a:lnSpc>
                  <a:spcPct val="120000"/>
                </a:lnSpc>
                <a:spcBef>
                  <a:spcPts val="0"/>
                </a:spcBef>
                <a:spcAft>
                  <a:spcPts val="0"/>
                </a:spcAft>
                <a:defRPr/>
              </a:pPr>
              <a:r>
                <a:rPr lang="zh-CN" altLang="en-US" sz="2000" b="1" dirty="0">
                  <a:latin typeface="微软雅黑" panose="020B0503020204020204" pitchFamily="34" charset="-122"/>
                  <a:ea typeface="微软雅黑" panose="020B0503020204020204" pitchFamily="34" charset="-122"/>
                  <a:cs typeface="思源黑体 Light" panose="020B0300000000000000" charset="-122"/>
                  <a:sym typeface="思源黑体 CN Normal" panose="020B0400000000000000" pitchFamily="34" charset="-122"/>
                </a:rPr>
                <a:t>国家的前途，民族的命运，人民的幸福，是当代中国青年必须和必将承担的重任</a:t>
              </a:r>
              <a:endParaRPr lang="zh-CN" altLang="en-US" sz="2000" b="1" dirty="0">
                <a:latin typeface="微软雅黑" panose="020B0503020204020204" pitchFamily="34" charset="-122"/>
                <a:ea typeface="微软雅黑" panose="020B0503020204020204" pitchFamily="34" charset="-122"/>
                <a:cs typeface="思源黑体 Light" panose="020B0300000000000000" charset="-122"/>
                <a:sym typeface="思源黑体 CN Normal" panose="020B0400000000000000" pitchFamily="34" charset="-122"/>
              </a:endParaRPr>
            </a:p>
          </p:txBody>
        </p:sp>
        <p:sp>
          <p:nvSpPr>
            <p:cNvPr id="6" name="Aitds5"/>
            <p:cNvSpPr/>
            <p:nvPr>
              <p:custDataLst>
                <p:tags r:id="rId3"/>
              </p:custDataLst>
            </p:nvPr>
          </p:nvSpPr>
          <p:spPr bwMode="auto">
            <a:xfrm>
              <a:off x="322346" y="2805338"/>
              <a:ext cx="686769" cy="688832"/>
            </a:xfrm>
            <a:custGeom>
              <a:avLst/>
              <a:gdLst>
                <a:gd name="T0" fmla="*/ 0 w 1446"/>
                <a:gd name="T1" fmla="*/ 0 h 1446"/>
                <a:gd name="T2" fmla="*/ 2147483647 w 1446"/>
                <a:gd name="T3" fmla="*/ 0 h 1446"/>
                <a:gd name="T4" fmla="*/ 2147483647 w 1446"/>
                <a:gd name="T5" fmla="*/ 2147483647 h 1446"/>
                <a:gd name="T6" fmla="*/ 2147483647 w 1446"/>
                <a:gd name="T7" fmla="*/ 2147483647 h 1446"/>
                <a:gd name="T8" fmla="*/ 2147483647 w 1446"/>
                <a:gd name="T9" fmla="*/ 2147483647 h 1446"/>
                <a:gd name="T10" fmla="*/ 0 w 1446"/>
                <a:gd name="T11" fmla="*/ 2147483647 h 1446"/>
                <a:gd name="T12" fmla="*/ 0 w 1446"/>
                <a:gd name="T13" fmla="*/ 0 h 144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446" h="1446">
                  <a:moveTo>
                    <a:pt x="0" y="0"/>
                  </a:moveTo>
                  <a:lnTo>
                    <a:pt x="1446" y="0"/>
                  </a:lnTo>
                  <a:lnTo>
                    <a:pt x="1446" y="458"/>
                  </a:lnTo>
                  <a:lnTo>
                    <a:pt x="438" y="458"/>
                  </a:lnTo>
                  <a:lnTo>
                    <a:pt x="438" y="1446"/>
                  </a:lnTo>
                  <a:lnTo>
                    <a:pt x="0" y="1446"/>
                  </a:lnTo>
                  <a:lnTo>
                    <a:pt x="0" y="0"/>
                  </a:lnTo>
                  <a:close/>
                </a:path>
              </a:pathLst>
            </a:custGeom>
            <a:solidFill>
              <a:srgbClr val="A40102"/>
            </a:solidFill>
            <a:ln>
              <a:noFill/>
            </a:ln>
          </p:spPr>
          <p:txBody>
            <a:bodyPr/>
            <a:lstStyle/>
            <a:p>
              <a:pPr marL="0" marR="0" lvl="0" indent="0" algn="l" defTabSz="1188085" rtl="0" eaLnBrk="1" fontAlgn="auto" latinLnBrk="0" hangingPunct="1">
                <a:lnSpc>
                  <a:spcPct val="100000"/>
                </a:lnSpc>
                <a:spcBef>
                  <a:spcPts val="0"/>
                </a:spcBef>
                <a:spcAft>
                  <a:spcPts val="0"/>
                </a:spcAft>
                <a:buClrTx/>
                <a:buSzTx/>
                <a:buFontTx/>
                <a:buNone/>
                <a:defRPr/>
              </a:pPr>
              <a:endParaRPr kumimoji="0" lang="zh-CN" altLang="en-US" sz="2340" b="0" i="0" u="none" strike="noStrike" kern="0" cap="none" spc="0" normalizeH="0" baseline="0" noProof="0">
                <a:ln>
                  <a:noFill/>
                </a:ln>
                <a:solidFill>
                  <a:sysClr val="windowText" lastClr="000000"/>
                </a:solidFill>
                <a:effectLst/>
                <a:uLnTx/>
                <a:uFillTx/>
                <a:latin typeface="思源黑体 CN Normal" panose="020B0400000000000000" pitchFamily="34" charset="-122"/>
                <a:ea typeface="思源黑体 CN Normal" panose="020B0400000000000000" pitchFamily="34" charset="-122"/>
                <a:cs typeface="+mn-cs"/>
                <a:sym typeface="思源黑体 CN Normal" panose="020B0400000000000000" pitchFamily="34" charset="-122"/>
              </a:endParaRPr>
            </a:p>
          </p:txBody>
        </p:sp>
        <p:sp>
          <p:nvSpPr>
            <p:cNvPr id="7" name="Aitds6"/>
            <p:cNvSpPr/>
            <p:nvPr>
              <p:custDataLst>
                <p:tags r:id="rId4"/>
              </p:custDataLst>
            </p:nvPr>
          </p:nvSpPr>
          <p:spPr bwMode="auto">
            <a:xfrm flipH="1" flipV="1">
              <a:off x="10478197" y="3025002"/>
              <a:ext cx="686771" cy="688832"/>
            </a:xfrm>
            <a:custGeom>
              <a:avLst/>
              <a:gdLst>
                <a:gd name="T0" fmla="*/ 0 w 1446"/>
                <a:gd name="T1" fmla="*/ 0 h 1446"/>
                <a:gd name="T2" fmla="*/ 2147483647 w 1446"/>
                <a:gd name="T3" fmla="*/ 0 h 1446"/>
                <a:gd name="T4" fmla="*/ 2147483647 w 1446"/>
                <a:gd name="T5" fmla="*/ 2147483647 h 1446"/>
                <a:gd name="T6" fmla="*/ 2147483647 w 1446"/>
                <a:gd name="T7" fmla="*/ 2147483647 h 1446"/>
                <a:gd name="T8" fmla="*/ 2147483647 w 1446"/>
                <a:gd name="T9" fmla="*/ 2147483647 h 1446"/>
                <a:gd name="T10" fmla="*/ 0 w 1446"/>
                <a:gd name="T11" fmla="*/ 2147483647 h 1446"/>
                <a:gd name="T12" fmla="*/ 0 w 1446"/>
                <a:gd name="T13" fmla="*/ 0 h 144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446" h="1446">
                  <a:moveTo>
                    <a:pt x="0" y="0"/>
                  </a:moveTo>
                  <a:lnTo>
                    <a:pt x="1446" y="0"/>
                  </a:lnTo>
                  <a:lnTo>
                    <a:pt x="1446" y="458"/>
                  </a:lnTo>
                  <a:lnTo>
                    <a:pt x="438" y="458"/>
                  </a:lnTo>
                  <a:lnTo>
                    <a:pt x="438" y="1446"/>
                  </a:lnTo>
                  <a:lnTo>
                    <a:pt x="0" y="1446"/>
                  </a:lnTo>
                  <a:lnTo>
                    <a:pt x="0" y="0"/>
                  </a:lnTo>
                  <a:close/>
                </a:path>
              </a:pathLst>
            </a:custGeom>
            <a:solidFill>
              <a:srgbClr val="A40102"/>
            </a:solidFill>
            <a:ln>
              <a:noFill/>
            </a:ln>
          </p:spPr>
          <p:txBody>
            <a:bodyPr/>
            <a:lstStyle/>
            <a:p>
              <a:pPr marL="0" marR="0" lvl="0" indent="0" algn="l" defTabSz="1188085" rtl="0" eaLnBrk="1" fontAlgn="auto" latinLnBrk="0" hangingPunct="1">
                <a:lnSpc>
                  <a:spcPct val="100000"/>
                </a:lnSpc>
                <a:spcBef>
                  <a:spcPts val="0"/>
                </a:spcBef>
                <a:spcAft>
                  <a:spcPts val="0"/>
                </a:spcAft>
                <a:buClrTx/>
                <a:buSzTx/>
                <a:buFontTx/>
                <a:buNone/>
                <a:defRPr/>
              </a:pPr>
              <a:endParaRPr kumimoji="0" lang="zh-CN" altLang="en-US" sz="2340" b="0" i="0" u="none" strike="noStrike" kern="0" cap="none" spc="0" normalizeH="0" baseline="0" noProof="0">
                <a:ln>
                  <a:noFill/>
                </a:ln>
                <a:solidFill>
                  <a:sysClr val="windowText" lastClr="000000"/>
                </a:solidFill>
                <a:effectLst/>
                <a:uLnTx/>
                <a:uFillTx/>
                <a:latin typeface="思源黑体 CN Normal" panose="020B0400000000000000" pitchFamily="34" charset="-122"/>
                <a:ea typeface="思源黑体 CN Normal" panose="020B0400000000000000" pitchFamily="34" charset="-122"/>
                <a:cs typeface="+mn-cs"/>
                <a:sym typeface="思源黑体 CN Normal" panose="020B0400000000000000" pitchFamily="34" charset="-122"/>
              </a:endParaRPr>
            </a:p>
          </p:txBody>
        </p:sp>
      </p:grpSp>
      <p:sp>
        <p:nvSpPr>
          <p:cNvPr id="9" name="矩形 23"/>
          <p:cNvSpPr>
            <a:spLocks noChangeArrowheads="1"/>
          </p:cNvSpPr>
          <p:nvPr/>
        </p:nvSpPr>
        <p:spPr bwMode="auto">
          <a:xfrm>
            <a:off x="679793" y="1698818"/>
            <a:ext cx="10842622" cy="391883"/>
          </a:xfrm>
          <a:prstGeom prst="rect">
            <a:avLst/>
          </a:prstGeom>
          <a:noFill/>
          <a:ln w="28575">
            <a:noFill/>
            <a:prstDash val="sysDash"/>
            <a:miter lim="800000"/>
          </a:ln>
          <a:extLst>
            <a:ext uri="{909E8E84-426E-40DD-AFC4-6F175D3DCCD1}">
              <a14:hiddenFill xmlns:a14="http://schemas.microsoft.com/office/drawing/2010/main">
                <a:solidFill>
                  <a:srgbClr val="FFFFFF"/>
                </a:solidFill>
              </a14:hiddenFill>
            </a:ext>
          </a:ex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eaLnBrk="0" hangingPunct="0">
              <a:defRPr>
                <a:solidFill>
                  <a:schemeClr val="tx1"/>
                </a:solidFill>
                <a:latin typeface="Arial" panose="020B0604020202020204" pitchFamily="34" charset="0"/>
                <a:ea typeface="宋体" panose="02010600030101010101" pitchFamily="2" charset="-122"/>
              </a:defRPr>
            </a:lvl2pPr>
            <a:lvl3pPr eaLnBrk="0" hangingPunct="0">
              <a:defRPr>
                <a:solidFill>
                  <a:schemeClr val="tx1"/>
                </a:solidFill>
                <a:latin typeface="Arial" panose="020B0604020202020204" pitchFamily="34" charset="0"/>
                <a:ea typeface="宋体" panose="02010600030101010101" pitchFamily="2" charset="-122"/>
              </a:defRPr>
            </a:lvl3pPr>
            <a:lvl4pPr eaLnBrk="0" hangingPunct="0">
              <a:defRPr>
                <a:solidFill>
                  <a:schemeClr val="tx1"/>
                </a:solidFill>
                <a:latin typeface="Arial" panose="020B0604020202020204" pitchFamily="34" charset="0"/>
                <a:ea typeface="宋体" panose="02010600030101010101" pitchFamily="2" charset="-122"/>
              </a:defRPr>
            </a:lvl4pPr>
            <a:lvl5pPr eaLnBrk="0" hangingPunct="0">
              <a:defRPr>
                <a:solidFill>
                  <a:schemeClr val="tx1"/>
                </a:solidFill>
                <a:latin typeface="Arial" panose="020B0604020202020204" pitchFamily="34" charset="0"/>
                <a:ea typeface="宋体" panose="02010600030101010101" pitchFamily="2" charset="-122"/>
              </a:defRPr>
            </a:lvl5pPr>
            <a:lvl6pPr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zh-CN" altLang="en-US" sz="2400" b="1" dirty="0">
                <a:solidFill>
                  <a:srgbClr val="C00000"/>
                </a:solidFill>
                <a:latin typeface="微软雅黑" panose="020B0503020204020204" pitchFamily="34" charset="-122"/>
                <a:ea typeface="微软雅黑" panose="020B0503020204020204" pitchFamily="34" charset="-122"/>
                <a:sym typeface="宋体" panose="02010600030101010101" pitchFamily="2" charset="-122"/>
              </a:rPr>
              <a:t>时代呼唤担当，民族振兴是青年的责任。</a:t>
            </a:r>
            <a:endParaRPr lang="zh-CN" altLang="zh-CN" sz="2400" b="1" dirty="0">
              <a:solidFill>
                <a:srgbClr val="C00000"/>
              </a:solidFill>
              <a:latin typeface="微软雅黑" panose="020B0503020204020204" pitchFamily="34" charset="-122"/>
              <a:ea typeface="微软雅黑" panose="020B0503020204020204" pitchFamily="34" charset="-122"/>
              <a:sym typeface="宋体" panose="02010600030101010101" pitchFamily="2" charset="-122"/>
            </a:endParaRPr>
          </a:p>
        </p:txBody>
      </p:sp>
      <p:grpSp>
        <p:nvGrpSpPr>
          <p:cNvPr id="2" name="组合 1"/>
          <p:cNvGrpSpPr/>
          <p:nvPr/>
        </p:nvGrpSpPr>
        <p:grpSpPr>
          <a:xfrm>
            <a:off x="705776" y="2341432"/>
            <a:ext cx="10780448" cy="1448409"/>
            <a:chOff x="736863" y="2487477"/>
            <a:chExt cx="10780448" cy="1448409"/>
          </a:xfrm>
        </p:grpSpPr>
        <p:grpSp>
          <p:nvGrpSpPr>
            <p:cNvPr id="16" name="组合 15"/>
            <p:cNvGrpSpPr/>
            <p:nvPr/>
          </p:nvGrpSpPr>
          <p:grpSpPr>
            <a:xfrm>
              <a:off x="736863" y="2487477"/>
              <a:ext cx="10780448" cy="1448409"/>
              <a:chOff x="3380133" y="1498846"/>
              <a:chExt cx="10780448" cy="1448409"/>
            </a:xfrm>
            <a:solidFill>
              <a:srgbClr val="C2000A"/>
            </a:solidFill>
          </p:grpSpPr>
          <p:sp>
            <p:nvSpPr>
              <p:cNvPr id="17" name="椭圆 16"/>
              <p:cNvSpPr/>
              <p:nvPr/>
            </p:nvSpPr>
            <p:spPr>
              <a:xfrm>
                <a:off x="3380133" y="1664194"/>
                <a:ext cx="480786" cy="480786"/>
              </a:xfrm>
              <a:prstGeom prst="ellipse">
                <a:avLst/>
              </a:prstGeom>
              <a:grpFill/>
              <a:ln w="7620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2400" b="0" i="0" u="none" strike="noStrike" kern="0" cap="none" spc="0" normalizeH="0" baseline="0" noProof="0" dirty="0" smtClean="0">
                    <a:ln>
                      <a:noFill/>
                    </a:ln>
                    <a:solidFill>
                      <a:schemeClr val="bg1"/>
                    </a:solidFill>
                    <a:effectLst/>
                    <a:uLnTx/>
                    <a:uFillTx/>
                    <a:cs typeface="+mn-ea"/>
                    <a:sym typeface="+mn-lt"/>
                  </a:rPr>
                  <a:t>7</a:t>
                </a:r>
                <a:endParaRPr kumimoji="0" lang="en-US" sz="2400" b="0" i="0" u="none" strike="noStrike" kern="0" cap="none" spc="0" normalizeH="0" baseline="0" noProof="0" dirty="0">
                  <a:ln>
                    <a:noFill/>
                  </a:ln>
                  <a:solidFill>
                    <a:schemeClr val="bg1"/>
                  </a:solidFill>
                  <a:effectLst/>
                  <a:uLnTx/>
                  <a:uFillTx/>
                  <a:cs typeface="+mn-ea"/>
                  <a:sym typeface="+mn-lt"/>
                </a:endParaRPr>
              </a:p>
            </p:txBody>
          </p:sp>
          <p:grpSp>
            <p:nvGrpSpPr>
              <p:cNvPr id="18" name="组合 17"/>
              <p:cNvGrpSpPr/>
              <p:nvPr/>
            </p:nvGrpSpPr>
            <p:grpSpPr>
              <a:xfrm>
                <a:off x="4006722" y="1498846"/>
                <a:ext cx="10153859" cy="1448409"/>
                <a:chOff x="1163638" y="2561493"/>
                <a:chExt cx="10153859" cy="1585307"/>
              </a:xfrm>
              <a:grpFill/>
              <a:effectLst>
                <a:outerShdw blurRad="190500" dist="127000" dir="2700000" algn="tl" rotWithShape="0">
                  <a:prstClr val="black">
                    <a:alpha val="30000"/>
                  </a:prstClr>
                </a:outerShdw>
              </a:effectLst>
            </p:grpSpPr>
            <p:sp>
              <p:nvSpPr>
                <p:cNvPr id="20" name="矩形 19"/>
                <p:cNvSpPr/>
                <p:nvPr/>
              </p:nvSpPr>
              <p:spPr>
                <a:xfrm>
                  <a:off x="1163638" y="2561493"/>
                  <a:ext cx="10153859" cy="1585307"/>
                </a:xfrm>
                <a:prstGeom prst="rect">
                  <a:avLst/>
                </a:prstGeom>
                <a:noFill/>
                <a:ln w="12700" cap="flat" cmpd="sng" algn="ctr">
                  <a:solidFill>
                    <a:srgbClr val="C2000A"/>
                  </a:solidFill>
                  <a:prstDash val="solid"/>
                  <a:miter lim="800000"/>
                </a:ln>
                <a:effectLst/>
              </p:spPr>
              <p:txBody>
                <a:bodyPr lIns="180000"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3600" b="0" i="0" u="none" strike="noStrike" kern="0" cap="none" spc="0" normalizeH="0" baseline="0" noProof="0" dirty="0">
                    <a:ln>
                      <a:noFill/>
                    </a:ln>
                    <a:solidFill>
                      <a:schemeClr val="tx1">
                        <a:lumMod val="85000"/>
                        <a:lumOff val="15000"/>
                      </a:schemeClr>
                    </a:solidFill>
                    <a:effectLst/>
                    <a:uLnTx/>
                    <a:uFillTx/>
                    <a:cs typeface="+mn-ea"/>
                    <a:sym typeface="+mn-lt"/>
                  </a:endParaRPr>
                </a:p>
              </p:txBody>
            </p:sp>
            <p:sp>
              <p:nvSpPr>
                <p:cNvPr id="21" name="矩形 20"/>
                <p:cNvSpPr/>
                <p:nvPr/>
              </p:nvSpPr>
              <p:spPr>
                <a:xfrm>
                  <a:off x="1163638" y="2849237"/>
                  <a:ext cx="54000" cy="231658"/>
                </a:xfrm>
                <a:prstGeom prst="rect">
                  <a:avLst/>
                </a:prstGeom>
                <a:grp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600" b="0" i="0" u="none" strike="noStrike" kern="0" cap="none" spc="0" normalizeH="0" baseline="0" noProof="0" dirty="0">
                    <a:ln>
                      <a:noFill/>
                    </a:ln>
                    <a:solidFill>
                      <a:schemeClr val="tx1">
                        <a:lumMod val="85000"/>
                        <a:lumOff val="15000"/>
                      </a:schemeClr>
                    </a:solidFill>
                    <a:effectLst/>
                    <a:uLnTx/>
                    <a:uFillTx/>
                    <a:cs typeface="+mn-ea"/>
                    <a:sym typeface="+mn-lt"/>
                  </a:endParaRPr>
                </a:p>
              </p:txBody>
            </p:sp>
          </p:grpSp>
          <p:sp>
            <p:nvSpPr>
              <p:cNvPr id="19" name="矩形 18"/>
              <p:cNvSpPr/>
              <p:nvPr/>
            </p:nvSpPr>
            <p:spPr>
              <a:xfrm>
                <a:off x="4006722" y="1664194"/>
                <a:ext cx="54000" cy="48078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schemeClr val="tx1">
                      <a:lumMod val="85000"/>
                      <a:lumOff val="15000"/>
                    </a:schemeClr>
                  </a:solidFill>
                  <a:effectLst/>
                  <a:uLnTx/>
                  <a:uFillTx/>
                  <a:cs typeface="+mn-ea"/>
                  <a:sym typeface="+mn-lt"/>
                </a:endParaRPr>
              </a:p>
            </p:txBody>
          </p:sp>
        </p:grpSp>
        <p:sp>
          <p:nvSpPr>
            <p:cNvPr id="22" name="矩形 21"/>
            <p:cNvSpPr/>
            <p:nvPr/>
          </p:nvSpPr>
          <p:spPr>
            <a:xfrm>
              <a:off x="1487431" y="2591361"/>
              <a:ext cx="10029880" cy="1323439"/>
            </a:xfrm>
            <a:prstGeom prst="rect">
              <a:avLst/>
            </a:prstGeom>
            <a:noFill/>
            <a:ln>
              <a:noFill/>
            </a:ln>
          </p:spPr>
          <p:txBody>
            <a:bodyPr wrap="square">
              <a:spAutoFit/>
            </a:bodyPr>
            <a:lstStyle/>
            <a:p>
              <a:pPr algn="just">
                <a:buNone/>
              </a:pPr>
              <a:r>
                <a:rPr lang="en-US" altLang="zh-CN" sz="1600" dirty="0">
                  <a:solidFill>
                    <a:srgbClr val="333333"/>
                  </a:solidFill>
                  <a:latin typeface="微软雅黑" panose="020B0503020204020204" pitchFamily="34" charset="-122"/>
                  <a:ea typeface="微软雅黑" panose="020B0503020204020204" pitchFamily="34" charset="-122"/>
                  <a:cs typeface="+mn-ea"/>
                  <a:sym typeface="+mn-lt"/>
                </a:rPr>
                <a:t>2015</a:t>
              </a:r>
              <a:r>
                <a:rPr lang="zh-CN" altLang="en-US" sz="1600" dirty="0">
                  <a:solidFill>
                    <a:srgbClr val="333333"/>
                  </a:solidFill>
                  <a:latin typeface="微软雅黑" panose="020B0503020204020204" pitchFamily="34" charset="-122"/>
                  <a:ea typeface="微软雅黑" panose="020B0503020204020204" pitchFamily="34" charset="-122"/>
                  <a:cs typeface="+mn-ea"/>
                  <a:sym typeface="+mn-lt"/>
                </a:rPr>
                <a:t>年</a:t>
              </a:r>
              <a:r>
                <a:rPr lang="en-US" altLang="zh-CN" sz="1600" dirty="0">
                  <a:solidFill>
                    <a:srgbClr val="333333"/>
                  </a:solidFill>
                  <a:latin typeface="微软雅黑" panose="020B0503020204020204" pitchFamily="34" charset="-122"/>
                  <a:ea typeface="微软雅黑" panose="020B0503020204020204" pitchFamily="34" charset="-122"/>
                  <a:cs typeface="+mn-ea"/>
                  <a:sym typeface="+mn-lt"/>
                </a:rPr>
                <a:t>7</a:t>
              </a:r>
              <a:r>
                <a:rPr lang="zh-CN" altLang="en-US" sz="1600" dirty="0">
                  <a:solidFill>
                    <a:srgbClr val="333333"/>
                  </a:solidFill>
                  <a:latin typeface="微软雅黑" panose="020B0503020204020204" pitchFamily="34" charset="-122"/>
                  <a:ea typeface="微软雅黑" panose="020B0503020204020204" pitchFamily="34" charset="-122"/>
                  <a:cs typeface="+mn-ea"/>
                  <a:sym typeface="+mn-lt"/>
                </a:rPr>
                <a:t>月</a:t>
              </a:r>
              <a:r>
                <a:rPr lang="en-US" altLang="zh-CN" sz="1600" dirty="0">
                  <a:solidFill>
                    <a:srgbClr val="333333"/>
                  </a:solidFill>
                  <a:latin typeface="微软雅黑" panose="020B0503020204020204" pitchFamily="34" charset="-122"/>
                  <a:ea typeface="微软雅黑" panose="020B0503020204020204" pitchFamily="34" charset="-122"/>
                  <a:cs typeface="+mn-ea"/>
                  <a:sym typeface="+mn-lt"/>
                </a:rPr>
                <a:t>24</a:t>
              </a:r>
              <a:r>
                <a:rPr lang="zh-CN" altLang="en-US" sz="1600" dirty="0">
                  <a:solidFill>
                    <a:srgbClr val="333333"/>
                  </a:solidFill>
                  <a:latin typeface="微软雅黑" panose="020B0503020204020204" pitchFamily="34" charset="-122"/>
                  <a:ea typeface="微软雅黑" panose="020B0503020204020204" pitchFamily="34" charset="-122"/>
                  <a:cs typeface="+mn-ea"/>
                  <a:sym typeface="+mn-lt"/>
                </a:rPr>
                <a:t>日，习近平总书记在致全国青联十二届全委会和全国学联二十六大的贺信中说：“国家的前途，民族的命运，人民的幸福，是当代中国青年必须和必将承担的重任。一代青年有一代青年的历史际遇。我们的国家正在走向繁荣富强，我们的民族正在走向伟大复兴，我们的人民正在走向更加幸福美好的生活。当代中国青年要有所作为，就必须投身人民的伟大奋斗。同人民一起奋斗，青春才能亮丽；同人民一起前进，青春才能昂扬；同人民一起梦想，青春才能无悔。”</a:t>
              </a:r>
              <a:endParaRPr lang="zh-CN" altLang="en-US" sz="1600" dirty="0">
                <a:solidFill>
                  <a:srgbClr val="333333"/>
                </a:solidFill>
                <a:latin typeface="微软雅黑" panose="020B0503020204020204" pitchFamily="34" charset="-122"/>
                <a:ea typeface="微软雅黑" panose="020B0503020204020204" pitchFamily="34" charset="-122"/>
                <a:cs typeface="+mn-ea"/>
                <a:sym typeface="+mn-lt"/>
              </a:endParaRPr>
            </a:p>
          </p:txBody>
        </p:sp>
      </p:grpSp>
      <p:grpSp>
        <p:nvGrpSpPr>
          <p:cNvPr id="38" name="组合 37"/>
          <p:cNvGrpSpPr/>
          <p:nvPr/>
        </p:nvGrpSpPr>
        <p:grpSpPr>
          <a:xfrm>
            <a:off x="696702" y="3957524"/>
            <a:ext cx="10780448" cy="1301917"/>
            <a:chOff x="736863" y="2487477"/>
            <a:chExt cx="10780448" cy="1301917"/>
          </a:xfrm>
        </p:grpSpPr>
        <p:grpSp>
          <p:nvGrpSpPr>
            <p:cNvPr id="39" name="组合 38"/>
            <p:cNvGrpSpPr/>
            <p:nvPr/>
          </p:nvGrpSpPr>
          <p:grpSpPr>
            <a:xfrm>
              <a:off x="736863" y="2487477"/>
              <a:ext cx="10780448" cy="1301917"/>
              <a:chOff x="3380133" y="1498846"/>
              <a:chExt cx="10780448" cy="1301917"/>
            </a:xfrm>
            <a:solidFill>
              <a:srgbClr val="C2000A"/>
            </a:solidFill>
          </p:grpSpPr>
          <p:sp>
            <p:nvSpPr>
              <p:cNvPr id="41" name="椭圆 40"/>
              <p:cNvSpPr/>
              <p:nvPr/>
            </p:nvSpPr>
            <p:spPr>
              <a:xfrm>
                <a:off x="3380133" y="1664194"/>
                <a:ext cx="480786" cy="480786"/>
              </a:xfrm>
              <a:prstGeom prst="ellipse">
                <a:avLst/>
              </a:prstGeom>
              <a:grpFill/>
              <a:ln w="7620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2400" b="0" i="0" u="none" strike="noStrike" kern="0" cap="none" spc="0" normalizeH="0" baseline="0" noProof="0" dirty="0" smtClean="0">
                    <a:ln>
                      <a:noFill/>
                    </a:ln>
                    <a:solidFill>
                      <a:schemeClr val="bg1"/>
                    </a:solidFill>
                    <a:effectLst/>
                    <a:uLnTx/>
                    <a:uFillTx/>
                    <a:cs typeface="+mn-ea"/>
                    <a:sym typeface="+mn-lt"/>
                  </a:rPr>
                  <a:t>8</a:t>
                </a:r>
                <a:endParaRPr kumimoji="0" lang="en-US" sz="2400" b="0" i="0" u="none" strike="noStrike" kern="0" cap="none" spc="0" normalizeH="0" baseline="0" noProof="0" dirty="0">
                  <a:ln>
                    <a:noFill/>
                  </a:ln>
                  <a:solidFill>
                    <a:schemeClr val="bg1"/>
                  </a:solidFill>
                  <a:effectLst/>
                  <a:uLnTx/>
                  <a:uFillTx/>
                  <a:cs typeface="+mn-ea"/>
                  <a:sym typeface="+mn-lt"/>
                </a:endParaRPr>
              </a:p>
            </p:txBody>
          </p:sp>
          <p:grpSp>
            <p:nvGrpSpPr>
              <p:cNvPr id="42" name="组合 41"/>
              <p:cNvGrpSpPr/>
              <p:nvPr/>
            </p:nvGrpSpPr>
            <p:grpSpPr>
              <a:xfrm>
                <a:off x="4006722" y="1498846"/>
                <a:ext cx="10153859" cy="1301917"/>
                <a:chOff x="1163638" y="2561492"/>
                <a:chExt cx="10153859" cy="1424969"/>
              </a:xfrm>
              <a:grpFill/>
              <a:effectLst>
                <a:outerShdw blurRad="190500" dist="127000" dir="2700000" algn="tl" rotWithShape="0">
                  <a:prstClr val="black">
                    <a:alpha val="30000"/>
                  </a:prstClr>
                </a:outerShdw>
              </a:effectLst>
            </p:grpSpPr>
            <p:sp>
              <p:nvSpPr>
                <p:cNvPr id="44" name="矩形 43"/>
                <p:cNvSpPr/>
                <p:nvPr/>
              </p:nvSpPr>
              <p:spPr>
                <a:xfrm>
                  <a:off x="1163638" y="2561492"/>
                  <a:ext cx="10153859" cy="1424969"/>
                </a:xfrm>
                <a:prstGeom prst="rect">
                  <a:avLst/>
                </a:prstGeom>
                <a:noFill/>
                <a:ln w="12700" cap="flat" cmpd="sng" algn="ctr">
                  <a:solidFill>
                    <a:srgbClr val="C2000A"/>
                  </a:solidFill>
                  <a:prstDash val="solid"/>
                  <a:miter lim="800000"/>
                </a:ln>
                <a:effectLst/>
              </p:spPr>
              <p:txBody>
                <a:bodyPr lIns="180000"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3600" b="0" i="0" u="none" strike="noStrike" kern="0" cap="none" spc="0" normalizeH="0" baseline="0" noProof="0" dirty="0">
                    <a:ln>
                      <a:noFill/>
                    </a:ln>
                    <a:solidFill>
                      <a:schemeClr val="tx1">
                        <a:lumMod val="85000"/>
                        <a:lumOff val="15000"/>
                      </a:schemeClr>
                    </a:solidFill>
                    <a:effectLst/>
                    <a:uLnTx/>
                    <a:uFillTx/>
                    <a:cs typeface="+mn-ea"/>
                    <a:sym typeface="+mn-lt"/>
                  </a:endParaRPr>
                </a:p>
              </p:txBody>
            </p:sp>
            <p:sp>
              <p:nvSpPr>
                <p:cNvPr id="45" name="矩形 44"/>
                <p:cNvSpPr/>
                <p:nvPr/>
              </p:nvSpPr>
              <p:spPr>
                <a:xfrm>
                  <a:off x="1163638" y="2849237"/>
                  <a:ext cx="54000" cy="231658"/>
                </a:xfrm>
                <a:prstGeom prst="rect">
                  <a:avLst/>
                </a:prstGeom>
                <a:grp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600" b="0" i="0" u="none" strike="noStrike" kern="0" cap="none" spc="0" normalizeH="0" baseline="0" noProof="0" dirty="0">
                    <a:ln>
                      <a:noFill/>
                    </a:ln>
                    <a:solidFill>
                      <a:schemeClr val="tx1">
                        <a:lumMod val="85000"/>
                        <a:lumOff val="15000"/>
                      </a:schemeClr>
                    </a:solidFill>
                    <a:effectLst/>
                    <a:uLnTx/>
                    <a:uFillTx/>
                    <a:cs typeface="+mn-ea"/>
                    <a:sym typeface="+mn-lt"/>
                  </a:endParaRPr>
                </a:p>
              </p:txBody>
            </p:sp>
          </p:grpSp>
          <p:sp>
            <p:nvSpPr>
              <p:cNvPr id="43" name="矩形 42"/>
              <p:cNvSpPr/>
              <p:nvPr/>
            </p:nvSpPr>
            <p:spPr>
              <a:xfrm>
                <a:off x="4006722" y="1664194"/>
                <a:ext cx="54000" cy="48078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schemeClr val="tx1">
                      <a:lumMod val="85000"/>
                      <a:lumOff val="15000"/>
                    </a:schemeClr>
                  </a:solidFill>
                  <a:effectLst/>
                  <a:uLnTx/>
                  <a:uFillTx/>
                  <a:cs typeface="+mn-ea"/>
                  <a:sym typeface="+mn-lt"/>
                </a:endParaRPr>
              </a:p>
            </p:txBody>
          </p:sp>
        </p:grpSp>
        <p:sp>
          <p:nvSpPr>
            <p:cNvPr id="40" name="矩形 39"/>
            <p:cNvSpPr/>
            <p:nvPr/>
          </p:nvSpPr>
          <p:spPr>
            <a:xfrm>
              <a:off x="1487431" y="2609467"/>
              <a:ext cx="10029880" cy="1077218"/>
            </a:xfrm>
            <a:prstGeom prst="rect">
              <a:avLst/>
            </a:prstGeom>
            <a:noFill/>
            <a:ln>
              <a:noFill/>
            </a:ln>
          </p:spPr>
          <p:txBody>
            <a:bodyPr wrap="square">
              <a:spAutoFit/>
            </a:bodyPr>
            <a:lstStyle/>
            <a:p>
              <a:pPr algn="just">
                <a:buNone/>
              </a:pPr>
              <a:r>
                <a:rPr lang="zh-CN" altLang="en-US" sz="1600" dirty="0">
                  <a:solidFill>
                    <a:srgbClr val="333333"/>
                  </a:solidFill>
                  <a:latin typeface="微软雅黑" panose="020B0503020204020204" pitchFamily="34" charset="-122"/>
                  <a:ea typeface="微软雅黑" panose="020B0503020204020204" pitchFamily="34" charset="-122"/>
                  <a:cs typeface="+mn-ea"/>
                  <a:sym typeface="+mn-lt"/>
                </a:rPr>
                <a:t>“广大青年要培养奋斗精神，做到理想坚定，信念执着，不怕困难，勇于开拓，顽强拼搏，永不气馁。幸福都是奋斗出来的，奋斗本身就是一种幸福。”</a:t>
              </a:r>
              <a:r>
                <a:rPr lang="en-US" altLang="zh-CN" sz="1600" dirty="0">
                  <a:solidFill>
                    <a:srgbClr val="333333"/>
                  </a:solidFill>
                  <a:latin typeface="微软雅黑" panose="020B0503020204020204" pitchFamily="34" charset="-122"/>
                  <a:ea typeface="微软雅黑" panose="020B0503020204020204" pitchFamily="34" charset="-122"/>
                  <a:cs typeface="+mn-ea"/>
                  <a:sym typeface="+mn-lt"/>
                </a:rPr>
                <a:t>2018</a:t>
              </a:r>
              <a:r>
                <a:rPr lang="zh-CN" altLang="en-US" sz="1600" dirty="0">
                  <a:solidFill>
                    <a:srgbClr val="333333"/>
                  </a:solidFill>
                  <a:latin typeface="微软雅黑" panose="020B0503020204020204" pitchFamily="34" charset="-122"/>
                  <a:ea typeface="微软雅黑" panose="020B0503020204020204" pitchFamily="34" charset="-122"/>
                  <a:cs typeface="+mn-ea"/>
                  <a:sym typeface="+mn-lt"/>
                </a:rPr>
                <a:t>年</a:t>
              </a:r>
              <a:r>
                <a:rPr lang="en-US" altLang="zh-CN" sz="1600" dirty="0">
                  <a:solidFill>
                    <a:srgbClr val="333333"/>
                  </a:solidFill>
                  <a:latin typeface="微软雅黑" panose="020B0503020204020204" pitchFamily="34" charset="-122"/>
                  <a:ea typeface="微软雅黑" panose="020B0503020204020204" pitchFamily="34" charset="-122"/>
                  <a:cs typeface="+mn-ea"/>
                  <a:sym typeface="+mn-lt"/>
                </a:rPr>
                <a:t>5</a:t>
              </a:r>
              <a:r>
                <a:rPr lang="zh-CN" altLang="en-US" sz="1600" dirty="0">
                  <a:solidFill>
                    <a:srgbClr val="333333"/>
                  </a:solidFill>
                  <a:latin typeface="微软雅黑" panose="020B0503020204020204" pitchFamily="34" charset="-122"/>
                  <a:ea typeface="微软雅黑" panose="020B0503020204020204" pitchFamily="34" charset="-122"/>
                  <a:cs typeface="+mn-ea"/>
                  <a:sym typeface="+mn-lt"/>
                </a:rPr>
                <a:t>月</a:t>
              </a:r>
              <a:r>
                <a:rPr lang="en-US" altLang="zh-CN" sz="1600" dirty="0">
                  <a:solidFill>
                    <a:srgbClr val="333333"/>
                  </a:solidFill>
                  <a:latin typeface="微软雅黑" panose="020B0503020204020204" pitchFamily="34" charset="-122"/>
                  <a:ea typeface="微软雅黑" panose="020B0503020204020204" pitchFamily="34" charset="-122"/>
                  <a:cs typeface="+mn-ea"/>
                  <a:sym typeface="+mn-lt"/>
                </a:rPr>
                <a:t>2</a:t>
              </a:r>
              <a:r>
                <a:rPr lang="zh-CN" altLang="en-US" sz="1600" dirty="0">
                  <a:solidFill>
                    <a:srgbClr val="333333"/>
                  </a:solidFill>
                  <a:latin typeface="微软雅黑" panose="020B0503020204020204" pitchFamily="34" charset="-122"/>
                  <a:ea typeface="微软雅黑" panose="020B0503020204020204" pitchFamily="34" charset="-122"/>
                  <a:cs typeface="+mn-ea"/>
                  <a:sym typeface="+mn-lt"/>
                </a:rPr>
                <a:t>日，习近平总书记在北京大学师生座谈会上强调：“为实现中华民族伟大复兴的中国梦而奋斗，是我们人生难得的际遇。每个青年都应该珍惜这个伟大时代，做新时代的奋斗者。”</a:t>
              </a:r>
              <a:endParaRPr lang="zh-CN" altLang="en-US" sz="1600" dirty="0">
                <a:solidFill>
                  <a:srgbClr val="333333"/>
                </a:solidFill>
                <a:latin typeface="微软雅黑" panose="020B0503020204020204" pitchFamily="34" charset="-122"/>
                <a:ea typeface="微软雅黑" panose="020B0503020204020204" pitchFamily="34" charset="-122"/>
                <a:cs typeface="+mn-ea"/>
                <a:sym typeface="+mn-lt"/>
              </a:endParaRPr>
            </a:p>
          </p:txBody>
        </p:sp>
      </p:grpSp>
      <p:grpSp>
        <p:nvGrpSpPr>
          <p:cNvPr id="46" name="组合 45"/>
          <p:cNvGrpSpPr/>
          <p:nvPr/>
        </p:nvGrpSpPr>
        <p:grpSpPr>
          <a:xfrm>
            <a:off x="696702" y="5431026"/>
            <a:ext cx="10780448" cy="1109424"/>
            <a:chOff x="736863" y="2591361"/>
            <a:chExt cx="10780448" cy="1109424"/>
          </a:xfrm>
        </p:grpSpPr>
        <p:grpSp>
          <p:nvGrpSpPr>
            <p:cNvPr id="47" name="组合 46"/>
            <p:cNvGrpSpPr/>
            <p:nvPr/>
          </p:nvGrpSpPr>
          <p:grpSpPr>
            <a:xfrm>
              <a:off x="736863" y="2591361"/>
              <a:ext cx="10780448" cy="1109424"/>
              <a:chOff x="3380133" y="1602730"/>
              <a:chExt cx="10780448" cy="1109424"/>
            </a:xfrm>
            <a:solidFill>
              <a:srgbClr val="C2000A"/>
            </a:solidFill>
          </p:grpSpPr>
          <p:sp>
            <p:nvSpPr>
              <p:cNvPr id="49" name="椭圆 48"/>
              <p:cNvSpPr/>
              <p:nvPr/>
            </p:nvSpPr>
            <p:spPr>
              <a:xfrm>
                <a:off x="3380133" y="1664194"/>
                <a:ext cx="480786" cy="480786"/>
              </a:xfrm>
              <a:prstGeom prst="ellipse">
                <a:avLst/>
              </a:prstGeom>
              <a:grpFill/>
              <a:ln w="7620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2400" b="0" i="0" u="none" strike="noStrike" kern="0" cap="none" spc="0" normalizeH="0" baseline="0" noProof="0" dirty="0" smtClean="0">
                    <a:ln>
                      <a:noFill/>
                    </a:ln>
                    <a:solidFill>
                      <a:schemeClr val="bg1"/>
                    </a:solidFill>
                    <a:effectLst/>
                    <a:uLnTx/>
                    <a:uFillTx/>
                    <a:cs typeface="+mn-ea"/>
                    <a:sym typeface="+mn-lt"/>
                  </a:rPr>
                  <a:t>9</a:t>
                </a:r>
                <a:endParaRPr kumimoji="0" lang="en-US" sz="2400" b="0" i="0" u="none" strike="noStrike" kern="0" cap="none" spc="0" normalizeH="0" baseline="0" noProof="0" dirty="0">
                  <a:ln>
                    <a:noFill/>
                  </a:ln>
                  <a:solidFill>
                    <a:schemeClr val="bg1"/>
                  </a:solidFill>
                  <a:effectLst/>
                  <a:uLnTx/>
                  <a:uFillTx/>
                  <a:cs typeface="+mn-ea"/>
                  <a:sym typeface="+mn-lt"/>
                </a:endParaRPr>
              </a:p>
            </p:txBody>
          </p:sp>
          <p:grpSp>
            <p:nvGrpSpPr>
              <p:cNvPr id="50" name="组合 49"/>
              <p:cNvGrpSpPr/>
              <p:nvPr/>
            </p:nvGrpSpPr>
            <p:grpSpPr>
              <a:xfrm>
                <a:off x="4006722" y="1602730"/>
                <a:ext cx="10153859" cy="1109424"/>
                <a:chOff x="1163638" y="2675195"/>
                <a:chExt cx="10153859" cy="1214282"/>
              </a:xfrm>
              <a:grpFill/>
              <a:effectLst>
                <a:outerShdw blurRad="190500" dist="127000" dir="2700000" algn="tl" rotWithShape="0">
                  <a:prstClr val="black">
                    <a:alpha val="30000"/>
                  </a:prstClr>
                </a:outerShdw>
              </a:effectLst>
            </p:grpSpPr>
            <p:sp>
              <p:nvSpPr>
                <p:cNvPr id="52" name="矩形 51"/>
                <p:cNvSpPr/>
                <p:nvPr/>
              </p:nvSpPr>
              <p:spPr>
                <a:xfrm>
                  <a:off x="1163638" y="2675195"/>
                  <a:ext cx="10153859" cy="1214282"/>
                </a:xfrm>
                <a:prstGeom prst="rect">
                  <a:avLst/>
                </a:prstGeom>
                <a:noFill/>
                <a:ln w="12700" cap="flat" cmpd="sng" algn="ctr">
                  <a:solidFill>
                    <a:srgbClr val="C2000A"/>
                  </a:solidFill>
                  <a:prstDash val="solid"/>
                  <a:miter lim="800000"/>
                </a:ln>
                <a:effectLst/>
              </p:spPr>
              <p:txBody>
                <a:bodyPr lIns="180000"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3600" b="0" i="0" u="none" strike="noStrike" kern="0" cap="none" spc="0" normalizeH="0" baseline="0" noProof="0" dirty="0">
                    <a:ln>
                      <a:noFill/>
                    </a:ln>
                    <a:solidFill>
                      <a:schemeClr val="tx1">
                        <a:lumMod val="85000"/>
                        <a:lumOff val="15000"/>
                      </a:schemeClr>
                    </a:solidFill>
                    <a:effectLst/>
                    <a:uLnTx/>
                    <a:uFillTx/>
                    <a:cs typeface="+mn-ea"/>
                    <a:sym typeface="+mn-lt"/>
                  </a:endParaRPr>
                </a:p>
              </p:txBody>
            </p:sp>
            <p:sp>
              <p:nvSpPr>
                <p:cNvPr id="53" name="矩形 52"/>
                <p:cNvSpPr/>
                <p:nvPr/>
              </p:nvSpPr>
              <p:spPr>
                <a:xfrm>
                  <a:off x="1163638" y="2849237"/>
                  <a:ext cx="54000" cy="231658"/>
                </a:xfrm>
                <a:prstGeom prst="rect">
                  <a:avLst/>
                </a:prstGeom>
                <a:grp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600" b="0" i="0" u="none" strike="noStrike" kern="0" cap="none" spc="0" normalizeH="0" baseline="0" noProof="0" dirty="0">
                    <a:ln>
                      <a:noFill/>
                    </a:ln>
                    <a:solidFill>
                      <a:schemeClr val="tx1">
                        <a:lumMod val="85000"/>
                        <a:lumOff val="15000"/>
                      </a:schemeClr>
                    </a:solidFill>
                    <a:effectLst/>
                    <a:uLnTx/>
                    <a:uFillTx/>
                    <a:cs typeface="+mn-ea"/>
                    <a:sym typeface="+mn-lt"/>
                  </a:endParaRPr>
                </a:p>
              </p:txBody>
            </p:sp>
          </p:grpSp>
          <p:sp>
            <p:nvSpPr>
              <p:cNvPr id="51" name="矩形 50"/>
              <p:cNvSpPr/>
              <p:nvPr/>
            </p:nvSpPr>
            <p:spPr>
              <a:xfrm>
                <a:off x="4006722" y="1664194"/>
                <a:ext cx="54000" cy="48078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schemeClr val="tx1">
                      <a:lumMod val="85000"/>
                      <a:lumOff val="15000"/>
                    </a:schemeClr>
                  </a:solidFill>
                  <a:effectLst/>
                  <a:uLnTx/>
                  <a:uFillTx/>
                  <a:cs typeface="+mn-ea"/>
                  <a:sym typeface="+mn-lt"/>
                </a:endParaRPr>
              </a:p>
            </p:txBody>
          </p:sp>
        </p:grpSp>
        <p:sp>
          <p:nvSpPr>
            <p:cNvPr id="48" name="矩形 47"/>
            <p:cNvSpPr/>
            <p:nvPr/>
          </p:nvSpPr>
          <p:spPr>
            <a:xfrm>
              <a:off x="1487431" y="2718112"/>
              <a:ext cx="10029880" cy="830997"/>
            </a:xfrm>
            <a:prstGeom prst="rect">
              <a:avLst/>
            </a:prstGeom>
            <a:noFill/>
            <a:ln>
              <a:noFill/>
            </a:ln>
          </p:spPr>
          <p:txBody>
            <a:bodyPr wrap="square">
              <a:spAutoFit/>
            </a:bodyPr>
            <a:lstStyle/>
            <a:p>
              <a:pPr algn="just">
                <a:buNone/>
              </a:pPr>
              <a:r>
                <a:rPr lang="en-US" altLang="zh-CN" sz="1600" dirty="0">
                  <a:solidFill>
                    <a:srgbClr val="333333"/>
                  </a:solidFill>
                  <a:latin typeface="微软雅黑" panose="020B0503020204020204" pitchFamily="34" charset="-122"/>
                  <a:ea typeface="微软雅黑" panose="020B0503020204020204" pitchFamily="34" charset="-122"/>
                  <a:cs typeface="+mn-ea"/>
                  <a:sym typeface="+mn-lt"/>
                </a:rPr>
                <a:t>2019</a:t>
              </a:r>
              <a:r>
                <a:rPr lang="zh-CN" altLang="en-US" sz="1600" dirty="0">
                  <a:solidFill>
                    <a:srgbClr val="333333"/>
                  </a:solidFill>
                  <a:latin typeface="微软雅黑" panose="020B0503020204020204" pitchFamily="34" charset="-122"/>
                  <a:ea typeface="微软雅黑" panose="020B0503020204020204" pitchFamily="34" charset="-122"/>
                  <a:cs typeface="+mn-ea"/>
                  <a:sym typeface="+mn-lt"/>
                </a:rPr>
                <a:t>年</a:t>
              </a:r>
              <a:r>
                <a:rPr lang="en-US" altLang="zh-CN" sz="1600" dirty="0">
                  <a:solidFill>
                    <a:srgbClr val="333333"/>
                  </a:solidFill>
                  <a:latin typeface="微软雅黑" panose="020B0503020204020204" pitchFamily="34" charset="-122"/>
                  <a:ea typeface="微软雅黑" panose="020B0503020204020204" pitchFamily="34" charset="-122"/>
                  <a:cs typeface="+mn-ea"/>
                  <a:sym typeface="+mn-lt"/>
                </a:rPr>
                <a:t>4</a:t>
              </a:r>
              <a:r>
                <a:rPr lang="zh-CN" altLang="en-US" sz="1600" dirty="0">
                  <a:solidFill>
                    <a:srgbClr val="333333"/>
                  </a:solidFill>
                  <a:latin typeface="微软雅黑" panose="020B0503020204020204" pitchFamily="34" charset="-122"/>
                  <a:ea typeface="微软雅黑" panose="020B0503020204020204" pitchFamily="34" charset="-122"/>
                  <a:cs typeface="+mn-ea"/>
                  <a:sym typeface="+mn-lt"/>
                </a:rPr>
                <a:t>月</a:t>
              </a:r>
              <a:r>
                <a:rPr lang="en-US" altLang="zh-CN" sz="1600" dirty="0">
                  <a:solidFill>
                    <a:srgbClr val="333333"/>
                  </a:solidFill>
                  <a:latin typeface="微软雅黑" panose="020B0503020204020204" pitchFamily="34" charset="-122"/>
                  <a:ea typeface="微软雅黑" panose="020B0503020204020204" pitchFamily="34" charset="-122"/>
                  <a:cs typeface="+mn-ea"/>
                  <a:sym typeface="+mn-lt"/>
                </a:rPr>
                <a:t>30</a:t>
              </a:r>
              <a:r>
                <a:rPr lang="zh-CN" altLang="en-US" sz="1600" dirty="0">
                  <a:solidFill>
                    <a:srgbClr val="333333"/>
                  </a:solidFill>
                  <a:latin typeface="微软雅黑" panose="020B0503020204020204" pitchFamily="34" charset="-122"/>
                  <a:ea typeface="微软雅黑" panose="020B0503020204020204" pitchFamily="34" charset="-122"/>
                  <a:cs typeface="+mn-ea"/>
                  <a:sym typeface="+mn-lt"/>
                </a:rPr>
                <a:t>日，习近平总书记在纪念五四运动</a:t>
              </a:r>
              <a:r>
                <a:rPr lang="en-US" altLang="zh-CN" sz="1600" dirty="0">
                  <a:solidFill>
                    <a:srgbClr val="333333"/>
                  </a:solidFill>
                  <a:latin typeface="微软雅黑" panose="020B0503020204020204" pitchFamily="34" charset="-122"/>
                  <a:ea typeface="微软雅黑" panose="020B0503020204020204" pitchFamily="34" charset="-122"/>
                  <a:cs typeface="+mn-ea"/>
                  <a:sym typeface="+mn-lt"/>
                </a:rPr>
                <a:t>100</a:t>
              </a:r>
              <a:r>
                <a:rPr lang="zh-CN" altLang="en-US" sz="1600" dirty="0">
                  <a:solidFill>
                    <a:srgbClr val="333333"/>
                  </a:solidFill>
                  <a:latin typeface="微软雅黑" panose="020B0503020204020204" pitchFamily="34" charset="-122"/>
                  <a:ea typeface="微软雅黑" panose="020B0503020204020204" pitchFamily="34" charset="-122"/>
                  <a:cs typeface="+mn-ea"/>
                  <a:sym typeface="+mn-lt"/>
                </a:rPr>
                <a:t>周年大会上指出：“新时代中国青年要勇做走在时代前列的奋进者、开拓者、奉献者，毫不畏惧面对一切艰难险阻，在劈波斩浪中开拓前进，在披荆斩棘中开辟天地，在攻坚克难中创造业绩，用青春和汗水创造出让世界刮目相看的新奇迹！”</a:t>
              </a:r>
              <a:endParaRPr lang="zh-CN" altLang="en-US" sz="1600" dirty="0">
                <a:solidFill>
                  <a:srgbClr val="333333"/>
                </a:solidFill>
                <a:latin typeface="微软雅黑" panose="020B0503020204020204" pitchFamily="34" charset="-122"/>
                <a:ea typeface="微软雅黑" panose="020B0503020204020204" pitchFamily="34" charset="-122"/>
                <a:cs typeface="+mn-ea"/>
                <a:sym typeface="+mn-lt"/>
              </a:endParaRPr>
            </a:p>
          </p:txBody>
        </p:sp>
      </p:grpSp>
    </p:spTree>
  </p:cSld>
  <p:clrMapOvr>
    <a:masterClrMapping/>
  </p:clrMapOvr>
  <p:transition>
    <p:pull/>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文本框 7"/>
          <p:cNvSpPr txBox="1"/>
          <p:nvPr/>
        </p:nvSpPr>
        <p:spPr>
          <a:xfrm>
            <a:off x="579422" y="47625"/>
            <a:ext cx="11291179" cy="521970"/>
          </a:xfrm>
          <a:prstGeom prst="rect">
            <a:avLst/>
          </a:prstGeom>
          <a:noFill/>
          <a:ln>
            <a:noFill/>
          </a:ln>
        </p:spPr>
        <p:txBody>
          <a:bodyPr wrap="square" rtlCol="0">
            <a:spAutoFit/>
          </a:bodyPr>
          <a:lstStyle/>
          <a:p>
            <a:r>
              <a:rPr lang="zh-CN" altLang="en-US" sz="2800" b="1" dirty="0">
                <a:solidFill>
                  <a:schemeClr val="bg1"/>
                </a:solidFill>
                <a:effectLst>
                  <a:outerShdw blurRad="38100" dist="38100" dir="2700000" algn="tl">
                    <a:srgbClr val="000000">
                      <a:alpha val="43137"/>
                    </a:srgbClr>
                  </a:outerShdw>
                </a:effectLst>
                <a:latin typeface="微软雅黑" panose="020B0503020204020204" pitchFamily="82" charset="2"/>
                <a:ea typeface="微软雅黑" panose="020B0503020204020204" pitchFamily="82" charset="2"/>
              </a:rPr>
              <a:t>习近平总书记关于青年工作重要论述综述</a:t>
            </a:r>
            <a:endParaRPr lang="zh-CN" altLang="en-US" sz="2800" b="1" dirty="0">
              <a:solidFill>
                <a:schemeClr val="bg1"/>
              </a:solidFill>
              <a:effectLst>
                <a:outerShdw blurRad="38100" dist="38100" dir="2700000" algn="tl">
                  <a:srgbClr val="000000">
                    <a:alpha val="43137"/>
                  </a:srgbClr>
                </a:outerShdw>
              </a:effectLst>
              <a:latin typeface="微软雅黑" panose="020B0503020204020204" pitchFamily="82" charset="2"/>
              <a:ea typeface="微软雅黑" panose="020B0503020204020204" pitchFamily="82" charset="2"/>
            </a:endParaRPr>
          </a:p>
        </p:txBody>
      </p:sp>
      <p:grpSp>
        <p:nvGrpSpPr>
          <p:cNvPr id="3" name="组合 2"/>
          <p:cNvGrpSpPr/>
          <p:nvPr/>
        </p:nvGrpSpPr>
        <p:grpSpPr>
          <a:xfrm>
            <a:off x="674689" y="686827"/>
            <a:ext cx="10842622" cy="908496"/>
            <a:chOff x="322346" y="2805338"/>
            <a:chExt cx="10842622" cy="908496"/>
          </a:xfrm>
        </p:grpSpPr>
        <p:sp>
          <p:nvSpPr>
            <p:cNvPr id="4" name="Aitds3"/>
            <p:cNvSpPr>
              <a:spLocks noChangeArrowheads="1"/>
            </p:cNvSpPr>
            <p:nvPr>
              <p:custDataLst>
                <p:tags r:id="rId1"/>
              </p:custDataLst>
            </p:nvPr>
          </p:nvSpPr>
          <p:spPr bwMode="auto">
            <a:xfrm>
              <a:off x="414926" y="2924945"/>
              <a:ext cx="10657462" cy="669282"/>
            </a:xfrm>
            <a:prstGeom prst="rect">
              <a:avLst/>
            </a:prstGeom>
            <a:noFill/>
            <a:ln w="9525">
              <a:solidFill>
                <a:srgbClr val="B8B8B8"/>
              </a:solidFill>
              <a:miter lim="800000"/>
            </a:ln>
          </p:spPr>
          <p:txBody>
            <a:bodyPr/>
            <a:lstStyle/>
            <a:p>
              <a:pPr marL="0" marR="0" lvl="0" indent="0" algn="l" defTabSz="1188085" rtl="0" eaLnBrk="1" fontAlgn="auto" latinLnBrk="0" hangingPunct="1">
                <a:lnSpc>
                  <a:spcPct val="100000"/>
                </a:lnSpc>
                <a:spcBef>
                  <a:spcPts val="0"/>
                </a:spcBef>
                <a:spcAft>
                  <a:spcPts val="0"/>
                </a:spcAft>
                <a:buClrTx/>
                <a:buSzTx/>
                <a:buFontTx/>
                <a:buNone/>
                <a:defRPr/>
              </a:pPr>
              <a:endParaRPr kumimoji="0" lang="zh-CN" altLang="en-US" sz="2340" b="0" i="0" u="none" strike="noStrike" kern="0" cap="none" spc="0" normalizeH="0" baseline="0" noProof="0">
                <a:ln>
                  <a:noFill/>
                </a:ln>
                <a:solidFill>
                  <a:sysClr val="windowText" lastClr="000000"/>
                </a:solidFill>
                <a:effectLst/>
                <a:uLnTx/>
                <a:uFillTx/>
                <a:latin typeface="思源黑体 CN Normal" panose="020B0400000000000000" pitchFamily="34" charset="-122"/>
                <a:ea typeface="思源黑体 CN Normal" panose="020B0400000000000000" pitchFamily="34" charset="-122"/>
                <a:cs typeface="+mn-cs"/>
                <a:sym typeface="思源黑体 CN Normal" panose="020B0400000000000000" pitchFamily="34" charset="-122"/>
              </a:endParaRPr>
            </a:p>
          </p:txBody>
        </p:sp>
        <p:sp>
          <p:nvSpPr>
            <p:cNvPr id="5" name="Aitds4"/>
            <p:cNvSpPr txBox="1">
              <a:spLocks noChangeArrowheads="1"/>
            </p:cNvSpPr>
            <p:nvPr>
              <p:custDataLst>
                <p:tags r:id="rId2"/>
              </p:custDataLst>
            </p:nvPr>
          </p:nvSpPr>
          <p:spPr bwMode="auto">
            <a:xfrm>
              <a:off x="592562" y="2899593"/>
              <a:ext cx="10328509" cy="7289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lvl="0" indent="457200" algn="just" eaLnBrk="1" fontAlgn="auto">
                <a:lnSpc>
                  <a:spcPct val="120000"/>
                </a:lnSpc>
                <a:spcBef>
                  <a:spcPts val="0"/>
                </a:spcBef>
                <a:spcAft>
                  <a:spcPts val="0"/>
                </a:spcAft>
                <a:defRPr/>
              </a:pPr>
              <a:r>
                <a:rPr lang="zh-CN" altLang="en-US" b="1" dirty="0">
                  <a:latin typeface="微软雅黑" panose="020B0503020204020204" pitchFamily="34" charset="-122"/>
                  <a:ea typeface="微软雅黑" panose="020B0503020204020204" pitchFamily="34" charset="-122"/>
                  <a:cs typeface="思源黑体 Light" panose="020B0300000000000000" charset="-122"/>
                  <a:sym typeface="思源黑体 CN Normal" panose="020B0400000000000000" pitchFamily="34" charset="-122"/>
                </a:rPr>
                <a:t>共青团要紧跟党走在时代前列、走在青年前列，紧紧围绕党和国家工作大局找准工作切入点、结合点、着力点</a:t>
              </a:r>
              <a:endParaRPr lang="zh-CN" altLang="en-US" b="1" dirty="0">
                <a:latin typeface="微软雅黑" panose="020B0503020204020204" pitchFamily="34" charset="-122"/>
                <a:ea typeface="微软雅黑" panose="020B0503020204020204" pitchFamily="34" charset="-122"/>
                <a:cs typeface="思源黑体 Light" panose="020B0300000000000000" charset="-122"/>
                <a:sym typeface="思源黑体 CN Normal" panose="020B0400000000000000" pitchFamily="34" charset="-122"/>
              </a:endParaRPr>
            </a:p>
          </p:txBody>
        </p:sp>
        <p:sp>
          <p:nvSpPr>
            <p:cNvPr id="6" name="Aitds5"/>
            <p:cNvSpPr/>
            <p:nvPr>
              <p:custDataLst>
                <p:tags r:id="rId3"/>
              </p:custDataLst>
            </p:nvPr>
          </p:nvSpPr>
          <p:spPr bwMode="auto">
            <a:xfrm>
              <a:off x="322346" y="2805338"/>
              <a:ext cx="686769" cy="688832"/>
            </a:xfrm>
            <a:custGeom>
              <a:avLst/>
              <a:gdLst>
                <a:gd name="T0" fmla="*/ 0 w 1446"/>
                <a:gd name="T1" fmla="*/ 0 h 1446"/>
                <a:gd name="T2" fmla="*/ 2147483647 w 1446"/>
                <a:gd name="T3" fmla="*/ 0 h 1446"/>
                <a:gd name="T4" fmla="*/ 2147483647 w 1446"/>
                <a:gd name="T5" fmla="*/ 2147483647 h 1446"/>
                <a:gd name="T6" fmla="*/ 2147483647 w 1446"/>
                <a:gd name="T7" fmla="*/ 2147483647 h 1446"/>
                <a:gd name="T8" fmla="*/ 2147483647 w 1446"/>
                <a:gd name="T9" fmla="*/ 2147483647 h 1446"/>
                <a:gd name="T10" fmla="*/ 0 w 1446"/>
                <a:gd name="T11" fmla="*/ 2147483647 h 1446"/>
                <a:gd name="T12" fmla="*/ 0 w 1446"/>
                <a:gd name="T13" fmla="*/ 0 h 144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446" h="1446">
                  <a:moveTo>
                    <a:pt x="0" y="0"/>
                  </a:moveTo>
                  <a:lnTo>
                    <a:pt x="1446" y="0"/>
                  </a:lnTo>
                  <a:lnTo>
                    <a:pt x="1446" y="458"/>
                  </a:lnTo>
                  <a:lnTo>
                    <a:pt x="438" y="458"/>
                  </a:lnTo>
                  <a:lnTo>
                    <a:pt x="438" y="1446"/>
                  </a:lnTo>
                  <a:lnTo>
                    <a:pt x="0" y="1446"/>
                  </a:lnTo>
                  <a:lnTo>
                    <a:pt x="0" y="0"/>
                  </a:lnTo>
                  <a:close/>
                </a:path>
              </a:pathLst>
            </a:custGeom>
            <a:solidFill>
              <a:srgbClr val="A40102"/>
            </a:solidFill>
            <a:ln>
              <a:noFill/>
            </a:ln>
          </p:spPr>
          <p:txBody>
            <a:bodyPr/>
            <a:lstStyle/>
            <a:p>
              <a:pPr marL="0" marR="0" lvl="0" indent="0" algn="l" defTabSz="1188085" rtl="0" eaLnBrk="1" fontAlgn="auto" latinLnBrk="0" hangingPunct="1">
                <a:lnSpc>
                  <a:spcPct val="100000"/>
                </a:lnSpc>
                <a:spcBef>
                  <a:spcPts val="0"/>
                </a:spcBef>
                <a:spcAft>
                  <a:spcPts val="0"/>
                </a:spcAft>
                <a:buClrTx/>
                <a:buSzTx/>
                <a:buFontTx/>
                <a:buNone/>
                <a:defRPr/>
              </a:pPr>
              <a:endParaRPr kumimoji="0" lang="zh-CN" altLang="en-US" sz="2340" b="0" i="0" u="none" strike="noStrike" kern="0" cap="none" spc="0" normalizeH="0" baseline="0" noProof="0">
                <a:ln>
                  <a:noFill/>
                </a:ln>
                <a:solidFill>
                  <a:sysClr val="windowText" lastClr="000000"/>
                </a:solidFill>
                <a:effectLst/>
                <a:uLnTx/>
                <a:uFillTx/>
                <a:latin typeface="思源黑体 CN Normal" panose="020B0400000000000000" pitchFamily="34" charset="-122"/>
                <a:ea typeface="思源黑体 CN Normal" panose="020B0400000000000000" pitchFamily="34" charset="-122"/>
                <a:cs typeface="+mn-cs"/>
                <a:sym typeface="思源黑体 CN Normal" panose="020B0400000000000000" pitchFamily="34" charset="-122"/>
              </a:endParaRPr>
            </a:p>
          </p:txBody>
        </p:sp>
        <p:sp>
          <p:nvSpPr>
            <p:cNvPr id="7" name="Aitds6"/>
            <p:cNvSpPr/>
            <p:nvPr>
              <p:custDataLst>
                <p:tags r:id="rId4"/>
              </p:custDataLst>
            </p:nvPr>
          </p:nvSpPr>
          <p:spPr bwMode="auto">
            <a:xfrm flipH="1" flipV="1">
              <a:off x="10478197" y="3025002"/>
              <a:ext cx="686771" cy="688832"/>
            </a:xfrm>
            <a:custGeom>
              <a:avLst/>
              <a:gdLst>
                <a:gd name="T0" fmla="*/ 0 w 1446"/>
                <a:gd name="T1" fmla="*/ 0 h 1446"/>
                <a:gd name="T2" fmla="*/ 2147483647 w 1446"/>
                <a:gd name="T3" fmla="*/ 0 h 1446"/>
                <a:gd name="T4" fmla="*/ 2147483647 w 1446"/>
                <a:gd name="T5" fmla="*/ 2147483647 h 1446"/>
                <a:gd name="T6" fmla="*/ 2147483647 w 1446"/>
                <a:gd name="T7" fmla="*/ 2147483647 h 1446"/>
                <a:gd name="T8" fmla="*/ 2147483647 w 1446"/>
                <a:gd name="T9" fmla="*/ 2147483647 h 1446"/>
                <a:gd name="T10" fmla="*/ 0 w 1446"/>
                <a:gd name="T11" fmla="*/ 2147483647 h 1446"/>
                <a:gd name="T12" fmla="*/ 0 w 1446"/>
                <a:gd name="T13" fmla="*/ 0 h 144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446" h="1446">
                  <a:moveTo>
                    <a:pt x="0" y="0"/>
                  </a:moveTo>
                  <a:lnTo>
                    <a:pt x="1446" y="0"/>
                  </a:lnTo>
                  <a:lnTo>
                    <a:pt x="1446" y="458"/>
                  </a:lnTo>
                  <a:lnTo>
                    <a:pt x="438" y="458"/>
                  </a:lnTo>
                  <a:lnTo>
                    <a:pt x="438" y="1446"/>
                  </a:lnTo>
                  <a:lnTo>
                    <a:pt x="0" y="1446"/>
                  </a:lnTo>
                  <a:lnTo>
                    <a:pt x="0" y="0"/>
                  </a:lnTo>
                  <a:close/>
                </a:path>
              </a:pathLst>
            </a:custGeom>
            <a:solidFill>
              <a:srgbClr val="A40102"/>
            </a:solidFill>
            <a:ln>
              <a:noFill/>
            </a:ln>
          </p:spPr>
          <p:txBody>
            <a:bodyPr/>
            <a:lstStyle/>
            <a:p>
              <a:pPr marL="0" marR="0" lvl="0" indent="0" algn="l" defTabSz="1188085" rtl="0" eaLnBrk="1" fontAlgn="auto" latinLnBrk="0" hangingPunct="1">
                <a:lnSpc>
                  <a:spcPct val="100000"/>
                </a:lnSpc>
                <a:spcBef>
                  <a:spcPts val="0"/>
                </a:spcBef>
                <a:spcAft>
                  <a:spcPts val="0"/>
                </a:spcAft>
                <a:buClrTx/>
                <a:buSzTx/>
                <a:buFontTx/>
                <a:buNone/>
                <a:defRPr/>
              </a:pPr>
              <a:endParaRPr kumimoji="0" lang="zh-CN" altLang="en-US" sz="2340" b="0" i="0" u="none" strike="noStrike" kern="0" cap="none" spc="0" normalizeH="0" baseline="0" noProof="0">
                <a:ln>
                  <a:noFill/>
                </a:ln>
                <a:solidFill>
                  <a:sysClr val="windowText" lastClr="000000"/>
                </a:solidFill>
                <a:effectLst/>
                <a:uLnTx/>
                <a:uFillTx/>
                <a:latin typeface="思源黑体 CN Normal" panose="020B0400000000000000" pitchFamily="34" charset="-122"/>
                <a:ea typeface="思源黑体 CN Normal" panose="020B0400000000000000" pitchFamily="34" charset="-122"/>
                <a:cs typeface="+mn-cs"/>
                <a:sym typeface="思源黑体 CN Normal" panose="020B0400000000000000" pitchFamily="34" charset="-122"/>
              </a:endParaRPr>
            </a:p>
          </p:txBody>
        </p:sp>
      </p:grpSp>
      <p:sp>
        <p:nvSpPr>
          <p:cNvPr id="9" name="矩形 23"/>
          <p:cNvSpPr>
            <a:spLocks noChangeArrowheads="1"/>
          </p:cNvSpPr>
          <p:nvPr/>
        </p:nvSpPr>
        <p:spPr bwMode="auto">
          <a:xfrm>
            <a:off x="679793" y="1698818"/>
            <a:ext cx="10842622" cy="391883"/>
          </a:xfrm>
          <a:prstGeom prst="rect">
            <a:avLst/>
          </a:prstGeom>
          <a:noFill/>
          <a:ln w="28575">
            <a:noFill/>
            <a:prstDash val="sysDash"/>
            <a:miter lim="800000"/>
          </a:ln>
          <a:extLst>
            <a:ext uri="{909E8E84-426E-40DD-AFC4-6F175D3DCCD1}">
              <a14:hiddenFill xmlns:a14="http://schemas.microsoft.com/office/drawing/2010/main">
                <a:solidFill>
                  <a:srgbClr val="FFFFFF"/>
                </a:solidFill>
              </a14:hiddenFill>
            </a:ext>
          </a:ex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eaLnBrk="0" hangingPunct="0">
              <a:defRPr>
                <a:solidFill>
                  <a:schemeClr val="tx1"/>
                </a:solidFill>
                <a:latin typeface="Arial" panose="020B0604020202020204" pitchFamily="34" charset="0"/>
                <a:ea typeface="宋体" panose="02010600030101010101" pitchFamily="2" charset="-122"/>
              </a:defRPr>
            </a:lvl2pPr>
            <a:lvl3pPr eaLnBrk="0" hangingPunct="0">
              <a:defRPr>
                <a:solidFill>
                  <a:schemeClr val="tx1"/>
                </a:solidFill>
                <a:latin typeface="Arial" panose="020B0604020202020204" pitchFamily="34" charset="0"/>
                <a:ea typeface="宋体" panose="02010600030101010101" pitchFamily="2" charset="-122"/>
              </a:defRPr>
            </a:lvl3pPr>
            <a:lvl4pPr eaLnBrk="0" hangingPunct="0">
              <a:defRPr>
                <a:solidFill>
                  <a:schemeClr val="tx1"/>
                </a:solidFill>
                <a:latin typeface="Arial" panose="020B0604020202020204" pitchFamily="34" charset="0"/>
                <a:ea typeface="宋体" panose="02010600030101010101" pitchFamily="2" charset="-122"/>
              </a:defRPr>
            </a:lvl4pPr>
            <a:lvl5pPr eaLnBrk="0" hangingPunct="0">
              <a:defRPr>
                <a:solidFill>
                  <a:schemeClr val="tx1"/>
                </a:solidFill>
                <a:latin typeface="Arial" panose="020B0604020202020204" pitchFamily="34" charset="0"/>
                <a:ea typeface="宋体" panose="02010600030101010101" pitchFamily="2" charset="-122"/>
              </a:defRPr>
            </a:lvl5pPr>
            <a:lvl6pPr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zh-CN" altLang="en-US" sz="2400" b="1" dirty="0">
                <a:solidFill>
                  <a:srgbClr val="C00000"/>
                </a:solidFill>
                <a:latin typeface="微软雅黑" panose="020B0503020204020204" pitchFamily="34" charset="-122"/>
                <a:ea typeface="微软雅黑" panose="020B0503020204020204" pitchFamily="34" charset="-122"/>
                <a:sym typeface="宋体" panose="02010600030101010101" pitchFamily="2" charset="-122"/>
              </a:rPr>
              <a:t>党有号召，团有行动</a:t>
            </a:r>
            <a:r>
              <a:rPr lang="zh-CN" altLang="en-US" sz="2400" b="1" dirty="0" smtClean="0">
                <a:solidFill>
                  <a:srgbClr val="C00000"/>
                </a:solidFill>
                <a:latin typeface="微软雅黑" panose="020B0503020204020204" pitchFamily="34" charset="-122"/>
                <a:ea typeface="微软雅黑" panose="020B0503020204020204" pitchFamily="34" charset="-122"/>
                <a:sym typeface="宋体" panose="02010600030101010101" pitchFamily="2" charset="-122"/>
              </a:rPr>
              <a:t>。</a:t>
            </a:r>
            <a:endParaRPr lang="zh-CN" altLang="zh-CN" sz="2400" b="1" dirty="0">
              <a:solidFill>
                <a:srgbClr val="C00000"/>
              </a:solidFill>
              <a:latin typeface="微软雅黑" panose="020B0503020204020204" pitchFamily="34" charset="-122"/>
              <a:ea typeface="微软雅黑" panose="020B0503020204020204" pitchFamily="34" charset="-122"/>
              <a:sym typeface="宋体" panose="02010600030101010101" pitchFamily="2" charset="-122"/>
            </a:endParaRPr>
          </a:p>
        </p:txBody>
      </p:sp>
      <p:grpSp>
        <p:nvGrpSpPr>
          <p:cNvPr id="2" name="组合 1"/>
          <p:cNvGrpSpPr/>
          <p:nvPr/>
        </p:nvGrpSpPr>
        <p:grpSpPr>
          <a:xfrm>
            <a:off x="705776" y="2346579"/>
            <a:ext cx="10780448" cy="853546"/>
            <a:chOff x="736863" y="2487478"/>
            <a:chExt cx="10780448" cy="853546"/>
          </a:xfrm>
        </p:grpSpPr>
        <p:grpSp>
          <p:nvGrpSpPr>
            <p:cNvPr id="16" name="组合 15"/>
            <p:cNvGrpSpPr/>
            <p:nvPr/>
          </p:nvGrpSpPr>
          <p:grpSpPr>
            <a:xfrm>
              <a:off x="736863" y="2487478"/>
              <a:ext cx="10780448" cy="853546"/>
              <a:chOff x="3380133" y="1498847"/>
              <a:chExt cx="10780448" cy="853546"/>
            </a:xfrm>
            <a:solidFill>
              <a:srgbClr val="C2000A"/>
            </a:solidFill>
          </p:grpSpPr>
          <p:sp>
            <p:nvSpPr>
              <p:cNvPr id="17" name="椭圆 16"/>
              <p:cNvSpPr/>
              <p:nvPr/>
            </p:nvSpPr>
            <p:spPr>
              <a:xfrm>
                <a:off x="3380133" y="1664194"/>
                <a:ext cx="480786" cy="480786"/>
              </a:xfrm>
              <a:prstGeom prst="ellipse">
                <a:avLst/>
              </a:prstGeom>
              <a:grpFill/>
              <a:ln w="7620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2400" b="0" i="0" u="none" strike="noStrike" kern="0" cap="none" spc="0" normalizeH="0" baseline="0" noProof="0" dirty="0">
                    <a:ln>
                      <a:noFill/>
                    </a:ln>
                    <a:solidFill>
                      <a:schemeClr val="bg1"/>
                    </a:solidFill>
                    <a:effectLst/>
                    <a:uLnTx/>
                    <a:uFillTx/>
                    <a:cs typeface="+mn-ea"/>
                    <a:sym typeface="+mn-lt"/>
                  </a:rPr>
                  <a:t>1</a:t>
                </a:r>
                <a:endParaRPr kumimoji="0" lang="en-US" sz="2400" b="0" i="0" u="none" strike="noStrike" kern="0" cap="none" spc="0" normalizeH="0" baseline="0" noProof="0" dirty="0">
                  <a:ln>
                    <a:noFill/>
                  </a:ln>
                  <a:solidFill>
                    <a:schemeClr val="bg1"/>
                  </a:solidFill>
                  <a:effectLst/>
                  <a:uLnTx/>
                  <a:uFillTx/>
                  <a:cs typeface="+mn-ea"/>
                  <a:sym typeface="+mn-lt"/>
                </a:endParaRPr>
              </a:p>
            </p:txBody>
          </p:sp>
          <p:grpSp>
            <p:nvGrpSpPr>
              <p:cNvPr id="18" name="组合 17"/>
              <p:cNvGrpSpPr/>
              <p:nvPr/>
            </p:nvGrpSpPr>
            <p:grpSpPr>
              <a:xfrm>
                <a:off x="4006722" y="1498847"/>
                <a:ext cx="10153859" cy="853546"/>
                <a:chOff x="1163638" y="2561494"/>
                <a:chExt cx="10153859" cy="934220"/>
              </a:xfrm>
              <a:grpFill/>
              <a:effectLst>
                <a:outerShdw blurRad="190500" dist="127000" dir="2700000" algn="tl" rotWithShape="0">
                  <a:prstClr val="black">
                    <a:alpha val="30000"/>
                  </a:prstClr>
                </a:outerShdw>
              </a:effectLst>
            </p:grpSpPr>
            <p:sp>
              <p:nvSpPr>
                <p:cNvPr id="20" name="矩形 19"/>
                <p:cNvSpPr/>
                <p:nvPr/>
              </p:nvSpPr>
              <p:spPr>
                <a:xfrm>
                  <a:off x="1163638" y="2561494"/>
                  <a:ext cx="10153859" cy="934220"/>
                </a:xfrm>
                <a:prstGeom prst="rect">
                  <a:avLst/>
                </a:prstGeom>
                <a:noFill/>
                <a:ln w="12700" cap="flat" cmpd="sng" algn="ctr">
                  <a:solidFill>
                    <a:srgbClr val="C2000A"/>
                  </a:solidFill>
                  <a:prstDash val="solid"/>
                  <a:miter lim="800000"/>
                </a:ln>
                <a:effectLst/>
              </p:spPr>
              <p:txBody>
                <a:bodyPr lIns="180000"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3600" b="0" i="0" u="none" strike="noStrike" kern="0" cap="none" spc="0" normalizeH="0" baseline="0" noProof="0" dirty="0">
                    <a:ln>
                      <a:noFill/>
                    </a:ln>
                    <a:solidFill>
                      <a:schemeClr val="tx1">
                        <a:lumMod val="85000"/>
                        <a:lumOff val="15000"/>
                      </a:schemeClr>
                    </a:solidFill>
                    <a:effectLst/>
                    <a:uLnTx/>
                    <a:uFillTx/>
                    <a:cs typeface="+mn-ea"/>
                    <a:sym typeface="+mn-lt"/>
                  </a:endParaRPr>
                </a:p>
              </p:txBody>
            </p:sp>
            <p:sp>
              <p:nvSpPr>
                <p:cNvPr id="21" name="矩形 20"/>
                <p:cNvSpPr/>
                <p:nvPr/>
              </p:nvSpPr>
              <p:spPr>
                <a:xfrm>
                  <a:off x="1163638" y="2849237"/>
                  <a:ext cx="54000" cy="231658"/>
                </a:xfrm>
                <a:prstGeom prst="rect">
                  <a:avLst/>
                </a:prstGeom>
                <a:grp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600" b="0" i="0" u="none" strike="noStrike" kern="0" cap="none" spc="0" normalizeH="0" baseline="0" noProof="0" dirty="0">
                    <a:ln>
                      <a:noFill/>
                    </a:ln>
                    <a:solidFill>
                      <a:schemeClr val="tx1">
                        <a:lumMod val="85000"/>
                        <a:lumOff val="15000"/>
                      </a:schemeClr>
                    </a:solidFill>
                    <a:effectLst/>
                    <a:uLnTx/>
                    <a:uFillTx/>
                    <a:cs typeface="+mn-ea"/>
                    <a:sym typeface="+mn-lt"/>
                  </a:endParaRPr>
                </a:p>
              </p:txBody>
            </p:sp>
          </p:grpSp>
          <p:sp>
            <p:nvSpPr>
              <p:cNvPr id="19" name="矩形 18"/>
              <p:cNvSpPr/>
              <p:nvPr/>
            </p:nvSpPr>
            <p:spPr>
              <a:xfrm>
                <a:off x="4006722" y="1664194"/>
                <a:ext cx="54000" cy="48078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schemeClr val="tx1">
                      <a:lumMod val="85000"/>
                      <a:lumOff val="15000"/>
                    </a:schemeClr>
                  </a:solidFill>
                  <a:effectLst/>
                  <a:uLnTx/>
                  <a:uFillTx/>
                  <a:cs typeface="+mn-ea"/>
                  <a:sym typeface="+mn-lt"/>
                </a:endParaRPr>
              </a:p>
            </p:txBody>
          </p:sp>
        </p:grpSp>
        <p:sp>
          <p:nvSpPr>
            <p:cNvPr id="22" name="矩形 21"/>
            <p:cNvSpPr/>
            <p:nvPr/>
          </p:nvSpPr>
          <p:spPr>
            <a:xfrm>
              <a:off x="1487431" y="2591361"/>
              <a:ext cx="10029880" cy="584775"/>
            </a:xfrm>
            <a:prstGeom prst="rect">
              <a:avLst/>
            </a:prstGeom>
            <a:noFill/>
            <a:ln>
              <a:noFill/>
            </a:ln>
          </p:spPr>
          <p:txBody>
            <a:bodyPr wrap="square">
              <a:spAutoFit/>
            </a:bodyPr>
            <a:lstStyle/>
            <a:p>
              <a:pPr algn="just">
                <a:buNone/>
              </a:pPr>
              <a:r>
                <a:rPr lang="zh-CN" altLang="en-US" sz="1600" dirty="0">
                  <a:solidFill>
                    <a:srgbClr val="333333"/>
                  </a:solidFill>
                  <a:latin typeface="微软雅黑" panose="020B0503020204020204" pitchFamily="34" charset="-122"/>
                  <a:ea typeface="微软雅黑" panose="020B0503020204020204" pitchFamily="34" charset="-122"/>
                  <a:cs typeface="+mn-ea"/>
                  <a:sym typeface="+mn-lt"/>
                </a:rPr>
                <a:t>“广大青年要牢记‘空谈误国、实干兴邦’，立足本职、埋头苦干，从自身做起，从点滴做起，用勤劳的双手、一流的业绩成就属于自己的人生精彩。”</a:t>
              </a:r>
              <a:r>
                <a:rPr lang="en-US" altLang="zh-CN" sz="1600" dirty="0">
                  <a:solidFill>
                    <a:srgbClr val="333333"/>
                  </a:solidFill>
                  <a:latin typeface="微软雅黑" panose="020B0503020204020204" pitchFamily="34" charset="-122"/>
                  <a:ea typeface="微软雅黑" panose="020B0503020204020204" pitchFamily="34" charset="-122"/>
                  <a:cs typeface="+mn-ea"/>
                  <a:sym typeface="+mn-lt"/>
                </a:rPr>
                <a:t>2013</a:t>
              </a:r>
              <a:r>
                <a:rPr lang="zh-CN" altLang="en-US" sz="1600" dirty="0">
                  <a:solidFill>
                    <a:srgbClr val="333333"/>
                  </a:solidFill>
                  <a:latin typeface="微软雅黑" panose="020B0503020204020204" pitchFamily="34" charset="-122"/>
                  <a:ea typeface="微软雅黑" panose="020B0503020204020204" pitchFamily="34" charset="-122"/>
                  <a:cs typeface="+mn-ea"/>
                  <a:sym typeface="+mn-lt"/>
                </a:rPr>
                <a:t>年</a:t>
              </a:r>
              <a:r>
                <a:rPr lang="en-US" altLang="zh-CN" sz="1600" dirty="0">
                  <a:solidFill>
                    <a:srgbClr val="333333"/>
                  </a:solidFill>
                  <a:latin typeface="微软雅黑" panose="020B0503020204020204" pitchFamily="34" charset="-122"/>
                  <a:ea typeface="微软雅黑" panose="020B0503020204020204" pitchFamily="34" charset="-122"/>
                  <a:cs typeface="+mn-ea"/>
                  <a:sym typeface="+mn-lt"/>
                </a:rPr>
                <a:t>5</a:t>
              </a:r>
              <a:r>
                <a:rPr lang="zh-CN" altLang="en-US" sz="1600" dirty="0">
                  <a:solidFill>
                    <a:srgbClr val="333333"/>
                  </a:solidFill>
                  <a:latin typeface="微软雅黑" panose="020B0503020204020204" pitchFamily="34" charset="-122"/>
                  <a:ea typeface="微软雅黑" panose="020B0503020204020204" pitchFamily="34" charset="-122"/>
                  <a:cs typeface="+mn-ea"/>
                  <a:sym typeface="+mn-lt"/>
                </a:rPr>
                <a:t>月</a:t>
              </a:r>
              <a:r>
                <a:rPr lang="en-US" altLang="zh-CN" sz="1600" dirty="0">
                  <a:solidFill>
                    <a:srgbClr val="333333"/>
                  </a:solidFill>
                  <a:latin typeface="微软雅黑" panose="020B0503020204020204" pitchFamily="34" charset="-122"/>
                  <a:ea typeface="微软雅黑" panose="020B0503020204020204" pitchFamily="34" charset="-122"/>
                  <a:cs typeface="+mn-ea"/>
                  <a:sym typeface="+mn-lt"/>
                </a:rPr>
                <a:t>4</a:t>
              </a:r>
              <a:r>
                <a:rPr lang="zh-CN" altLang="en-US" sz="1600" dirty="0">
                  <a:solidFill>
                    <a:srgbClr val="333333"/>
                  </a:solidFill>
                  <a:latin typeface="微软雅黑" panose="020B0503020204020204" pitchFamily="34" charset="-122"/>
                  <a:ea typeface="微软雅黑" panose="020B0503020204020204" pitchFamily="34" charset="-122"/>
                  <a:cs typeface="+mn-ea"/>
                  <a:sym typeface="+mn-lt"/>
                </a:rPr>
                <a:t>日，习近平总书记在同各界优秀青年代表座谈时指出。</a:t>
              </a:r>
              <a:endParaRPr lang="zh-CN" altLang="en-US" sz="1600" dirty="0">
                <a:solidFill>
                  <a:srgbClr val="333333"/>
                </a:solidFill>
                <a:latin typeface="微软雅黑" panose="020B0503020204020204" pitchFamily="34" charset="-122"/>
                <a:ea typeface="微软雅黑" panose="020B0503020204020204" pitchFamily="34" charset="-122"/>
                <a:cs typeface="+mn-ea"/>
                <a:sym typeface="+mn-lt"/>
              </a:endParaRPr>
            </a:p>
          </p:txBody>
        </p:sp>
      </p:grpSp>
      <p:grpSp>
        <p:nvGrpSpPr>
          <p:cNvPr id="38" name="组合 37"/>
          <p:cNvGrpSpPr/>
          <p:nvPr/>
        </p:nvGrpSpPr>
        <p:grpSpPr>
          <a:xfrm>
            <a:off x="694118" y="3471122"/>
            <a:ext cx="10780448" cy="1037158"/>
            <a:chOff x="736863" y="2487478"/>
            <a:chExt cx="10780448" cy="1037158"/>
          </a:xfrm>
        </p:grpSpPr>
        <p:grpSp>
          <p:nvGrpSpPr>
            <p:cNvPr id="39" name="组合 38"/>
            <p:cNvGrpSpPr/>
            <p:nvPr/>
          </p:nvGrpSpPr>
          <p:grpSpPr>
            <a:xfrm>
              <a:off x="736863" y="2487478"/>
              <a:ext cx="10780448" cy="1037158"/>
              <a:chOff x="3380133" y="1498847"/>
              <a:chExt cx="10780448" cy="1037158"/>
            </a:xfrm>
            <a:solidFill>
              <a:srgbClr val="C2000A"/>
            </a:solidFill>
          </p:grpSpPr>
          <p:sp>
            <p:nvSpPr>
              <p:cNvPr id="41" name="椭圆 40"/>
              <p:cNvSpPr/>
              <p:nvPr/>
            </p:nvSpPr>
            <p:spPr>
              <a:xfrm>
                <a:off x="3380133" y="1664194"/>
                <a:ext cx="480786" cy="480786"/>
              </a:xfrm>
              <a:prstGeom prst="ellipse">
                <a:avLst/>
              </a:prstGeom>
              <a:grpFill/>
              <a:ln w="7620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2400" b="0" i="0" u="none" strike="noStrike" kern="0" cap="none" spc="0" normalizeH="0" baseline="0" noProof="0" dirty="0" smtClean="0">
                    <a:ln>
                      <a:noFill/>
                    </a:ln>
                    <a:solidFill>
                      <a:schemeClr val="bg1"/>
                    </a:solidFill>
                    <a:effectLst/>
                    <a:uLnTx/>
                    <a:uFillTx/>
                    <a:cs typeface="+mn-ea"/>
                    <a:sym typeface="+mn-lt"/>
                  </a:rPr>
                  <a:t>2</a:t>
                </a:r>
                <a:endParaRPr kumimoji="0" lang="en-US" sz="2400" b="0" i="0" u="none" strike="noStrike" kern="0" cap="none" spc="0" normalizeH="0" baseline="0" noProof="0" dirty="0">
                  <a:ln>
                    <a:noFill/>
                  </a:ln>
                  <a:solidFill>
                    <a:schemeClr val="bg1"/>
                  </a:solidFill>
                  <a:effectLst/>
                  <a:uLnTx/>
                  <a:uFillTx/>
                  <a:cs typeface="+mn-ea"/>
                  <a:sym typeface="+mn-lt"/>
                </a:endParaRPr>
              </a:p>
            </p:txBody>
          </p:sp>
          <p:grpSp>
            <p:nvGrpSpPr>
              <p:cNvPr id="42" name="组合 41"/>
              <p:cNvGrpSpPr/>
              <p:nvPr/>
            </p:nvGrpSpPr>
            <p:grpSpPr>
              <a:xfrm>
                <a:off x="4006722" y="1498847"/>
                <a:ext cx="10153859" cy="1037158"/>
                <a:chOff x="1163638" y="2561493"/>
                <a:chExt cx="10153859" cy="1135186"/>
              </a:xfrm>
              <a:grpFill/>
              <a:effectLst>
                <a:outerShdw blurRad="190500" dist="127000" dir="2700000" algn="tl" rotWithShape="0">
                  <a:prstClr val="black">
                    <a:alpha val="30000"/>
                  </a:prstClr>
                </a:outerShdw>
              </a:effectLst>
            </p:grpSpPr>
            <p:sp>
              <p:nvSpPr>
                <p:cNvPr id="44" name="矩形 43"/>
                <p:cNvSpPr/>
                <p:nvPr/>
              </p:nvSpPr>
              <p:spPr>
                <a:xfrm>
                  <a:off x="1163638" y="2561493"/>
                  <a:ext cx="10153859" cy="1135186"/>
                </a:xfrm>
                <a:prstGeom prst="rect">
                  <a:avLst/>
                </a:prstGeom>
                <a:noFill/>
                <a:ln w="12700" cap="flat" cmpd="sng" algn="ctr">
                  <a:solidFill>
                    <a:srgbClr val="C2000A"/>
                  </a:solidFill>
                  <a:prstDash val="solid"/>
                  <a:miter lim="800000"/>
                </a:ln>
                <a:effectLst/>
              </p:spPr>
              <p:txBody>
                <a:bodyPr lIns="180000"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3600" b="0" i="0" u="none" strike="noStrike" kern="0" cap="none" spc="0" normalizeH="0" baseline="0" noProof="0" dirty="0">
                    <a:ln>
                      <a:noFill/>
                    </a:ln>
                    <a:solidFill>
                      <a:schemeClr val="tx1">
                        <a:lumMod val="85000"/>
                        <a:lumOff val="15000"/>
                      </a:schemeClr>
                    </a:solidFill>
                    <a:effectLst/>
                    <a:uLnTx/>
                    <a:uFillTx/>
                    <a:cs typeface="+mn-ea"/>
                    <a:sym typeface="+mn-lt"/>
                  </a:endParaRPr>
                </a:p>
              </p:txBody>
            </p:sp>
            <p:sp>
              <p:nvSpPr>
                <p:cNvPr id="45" name="矩形 44"/>
                <p:cNvSpPr/>
                <p:nvPr/>
              </p:nvSpPr>
              <p:spPr>
                <a:xfrm>
                  <a:off x="1163638" y="2849237"/>
                  <a:ext cx="54000" cy="231658"/>
                </a:xfrm>
                <a:prstGeom prst="rect">
                  <a:avLst/>
                </a:prstGeom>
                <a:grp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600" b="0" i="0" u="none" strike="noStrike" kern="0" cap="none" spc="0" normalizeH="0" baseline="0" noProof="0" dirty="0">
                    <a:ln>
                      <a:noFill/>
                    </a:ln>
                    <a:solidFill>
                      <a:schemeClr val="tx1">
                        <a:lumMod val="85000"/>
                        <a:lumOff val="15000"/>
                      </a:schemeClr>
                    </a:solidFill>
                    <a:effectLst/>
                    <a:uLnTx/>
                    <a:uFillTx/>
                    <a:cs typeface="+mn-ea"/>
                    <a:sym typeface="+mn-lt"/>
                  </a:endParaRPr>
                </a:p>
              </p:txBody>
            </p:sp>
          </p:grpSp>
          <p:sp>
            <p:nvSpPr>
              <p:cNvPr id="43" name="矩形 42"/>
              <p:cNvSpPr/>
              <p:nvPr/>
            </p:nvSpPr>
            <p:spPr>
              <a:xfrm>
                <a:off x="4006722" y="1664194"/>
                <a:ext cx="54000" cy="48078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schemeClr val="tx1">
                      <a:lumMod val="85000"/>
                      <a:lumOff val="15000"/>
                    </a:schemeClr>
                  </a:solidFill>
                  <a:effectLst/>
                  <a:uLnTx/>
                  <a:uFillTx/>
                  <a:cs typeface="+mn-ea"/>
                  <a:sym typeface="+mn-lt"/>
                </a:endParaRPr>
              </a:p>
            </p:txBody>
          </p:sp>
        </p:grpSp>
        <p:sp>
          <p:nvSpPr>
            <p:cNvPr id="40" name="矩形 39"/>
            <p:cNvSpPr/>
            <p:nvPr/>
          </p:nvSpPr>
          <p:spPr>
            <a:xfrm>
              <a:off x="1487431" y="2591361"/>
              <a:ext cx="10029880" cy="830997"/>
            </a:xfrm>
            <a:prstGeom prst="rect">
              <a:avLst/>
            </a:prstGeom>
            <a:noFill/>
            <a:ln>
              <a:noFill/>
            </a:ln>
          </p:spPr>
          <p:txBody>
            <a:bodyPr wrap="square">
              <a:spAutoFit/>
            </a:bodyPr>
            <a:lstStyle/>
            <a:p>
              <a:pPr algn="just">
                <a:buNone/>
              </a:pPr>
              <a:r>
                <a:rPr lang="en-US" altLang="zh-CN" sz="1600" dirty="0">
                  <a:solidFill>
                    <a:srgbClr val="333333"/>
                  </a:solidFill>
                  <a:latin typeface="微软雅黑" panose="020B0503020204020204" pitchFamily="34" charset="-122"/>
                  <a:ea typeface="微软雅黑" panose="020B0503020204020204" pitchFamily="34" charset="-122"/>
                  <a:cs typeface="+mn-ea"/>
                  <a:sym typeface="+mn-lt"/>
                </a:rPr>
                <a:t>2014</a:t>
              </a:r>
              <a:r>
                <a:rPr lang="zh-CN" altLang="en-US" sz="1600" dirty="0">
                  <a:solidFill>
                    <a:srgbClr val="333333"/>
                  </a:solidFill>
                  <a:latin typeface="微软雅黑" panose="020B0503020204020204" pitchFamily="34" charset="-122"/>
                  <a:ea typeface="微软雅黑" panose="020B0503020204020204" pitchFamily="34" charset="-122"/>
                  <a:cs typeface="+mn-ea"/>
                  <a:sym typeface="+mn-lt"/>
                </a:rPr>
                <a:t>年</a:t>
              </a:r>
              <a:r>
                <a:rPr lang="en-US" altLang="zh-CN" sz="1600" dirty="0">
                  <a:solidFill>
                    <a:srgbClr val="333333"/>
                  </a:solidFill>
                  <a:latin typeface="微软雅黑" panose="020B0503020204020204" pitchFamily="34" charset="-122"/>
                  <a:ea typeface="微软雅黑" panose="020B0503020204020204" pitchFamily="34" charset="-122"/>
                  <a:cs typeface="+mn-ea"/>
                  <a:sym typeface="+mn-lt"/>
                </a:rPr>
                <a:t>5</a:t>
              </a:r>
              <a:r>
                <a:rPr lang="zh-CN" altLang="en-US" sz="1600" dirty="0">
                  <a:solidFill>
                    <a:srgbClr val="333333"/>
                  </a:solidFill>
                  <a:latin typeface="微软雅黑" panose="020B0503020204020204" pitchFamily="34" charset="-122"/>
                  <a:ea typeface="微软雅黑" panose="020B0503020204020204" pitchFamily="34" charset="-122"/>
                  <a:cs typeface="+mn-ea"/>
                  <a:sym typeface="+mn-lt"/>
                </a:rPr>
                <a:t>月</a:t>
              </a:r>
              <a:r>
                <a:rPr lang="en-US" altLang="zh-CN" sz="1600" dirty="0">
                  <a:solidFill>
                    <a:srgbClr val="333333"/>
                  </a:solidFill>
                  <a:latin typeface="微软雅黑" panose="020B0503020204020204" pitchFamily="34" charset="-122"/>
                  <a:ea typeface="微软雅黑" panose="020B0503020204020204" pitchFamily="34" charset="-122"/>
                  <a:cs typeface="+mn-ea"/>
                  <a:sym typeface="+mn-lt"/>
                </a:rPr>
                <a:t>4</a:t>
              </a:r>
              <a:r>
                <a:rPr lang="zh-CN" altLang="en-US" sz="1600" dirty="0">
                  <a:solidFill>
                    <a:srgbClr val="333333"/>
                  </a:solidFill>
                  <a:latin typeface="微软雅黑" panose="020B0503020204020204" pitchFamily="34" charset="-122"/>
                  <a:ea typeface="微软雅黑" panose="020B0503020204020204" pitchFamily="34" charset="-122"/>
                  <a:cs typeface="+mn-ea"/>
                  <a:sym typeface="+mn-lt"/>
                </a:rPr>
                <a:t>日，习近平总书记在北京大学师生座谈会上强调：“广大青年对五四运动的最好纪念，就是在党的领导下，勇做走在时代前列的奋进者、开拓者、奉献者，以执着的信念、优良的品德、丰富的知识、过硬的本领，同全国各族人民一道，担负起历史重任，让五四精神放射出更加夺目的时代光芒。”</a:t>
              </a:r>
              <a:endParaRPr lang="zh-CN" altLang="en-US" sz="1600" dirty="0">
                <a:solidFill>
                  <a:srgbClr val="333333"/>
                </a:solidFill>
                <a:latin typeface="微软雅黑" panose="020B0503020204020204" pitchFamily="34" charset="-122"/>
                <a:ea typeface="微软雅黑" panose="020B0503020204020204" pitchFamily="34" charset="-122"/>
                <a:cs typeface="+mn-ea"/>
                <a:sym typeface="+mn-lt"/>
              </a:endParaRPr>
            </a:p>
          </p:txBody>
        </p:sp>
      </p:grpSp>
      <p:grpSp>
        <p:nvGrpSpPr>
          <p:cNvPr id="46" name="组合 45"/>
          <p:cNvGrpSpPr/>
          <p:nvPr/>
        </p:nvGrpSpPr>
        <p:grpSpPr>
          <a:xfrm>
            <a:off x="674689" y="4779277"/>
            <a:ext cx="10780448" cy="1540042"/>
            <a:chOff x="736863" y="2591361"/>
            <a:chExt cx="10780448" cy="1540042"/>
          </a:xfrm>
        </p:grpSpPr>
        <p:grpSp>
          <p:nvGrpSpPr>
            <p:cNvPr id="47" name="组合 46"/>
            <p:cNvGrpSpPr/>
            <p:nvPr/>
          </p:nvGrpSpPr>
          <p:grpSpPr>
            <a:xfrm>
              <a:off x="736863" y="2591361"/>
              <a:ext cx="10780448" cy="1540042"/>
              <a:chOff x="3380133" y="1602730"/>
              <a:chExt cx="10780448" cy="1540042"/>
            </a:xfrm>
            <a:solidFill>
              <a:srgbClr val="C2000A"/>
            </a:solidFill>
          </p:grpSpPr>
          <p:sp>
            <p:nvSpPr>
              <p:cNvPr id="49" name="椭圆 48"/>
              <p:cNvSpPr/>
              <p:nvPr/>
            </p:nvSpPr>
            <p:spPr>
              <a:xfrm>
                <a:off x="3380133" y="1664194"/>
                <a:ext cx="480786" cy="480786"/>
              </a:xfrm>
              <a:prstGeom prst="ellipse">
                <a:avLst/>
              </a:prstGeom>
              <a:grpFill/>
              <a:ln w="7620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2400" b="0" i="0" u="none" strike="noStrike" kern="0" cap="none" spc="0" normalizeH="0" baseline="0" noProof="0" dirty="0" smtClean="0">
                    <a:ln>
                      <a:noFill/>
                    </a:ln>
                    <a:solidFill>
                      <a:schemeClr val="bg1"/>
                    </a:solidFill>
                    <a:effectLst/>
                    <a:uLnTx/>
                    <a:uFillTx/>
                    <a:cs typeface="+mn-ea"/>
                    <a:sym typeface="+mn-lt"/>
                  </a:rPr>
                  <a:t>3</a:t>
                </a:r>
                <a:endParaRPr kumimoji="0" lang="en-US" sz="2400" b="0" i="0" u="none" strike="noStrike" kern="0" cap="none" spc="0" normalizeH="0" baseline="0" noProof="0" dirty="0">
                  <a:ln>
                    <a:noFill/>
                  </a:ln>
                  <a:solidFill>
                    <a:schemeClr val="bg1"/>
                  </a:solidFill>
                  <a:effectLst/>
                  <a:uLnTx/>
                  <a:uFillTx/>
                  <a:cs typeface="+mn-ea"/>
                  <a:sym typeface="+mn-lt"/>
                </a:endParaRPr>
              </a:p>
            </p:txBody>
          </p:sp>
          <p:grpSp>
            <p:nvGrpSpPr>
              <p:cNvPr id="50" name="组合 49"/>
              <p:cNvGrpSpPr/>
              <p:nvPr/>
            </p:nvGrpSpPr>
            <p:grpSpPr>
              <a:xfrm>
                <a:off x="4006722" y="1602730"/>
                <a:ext cx="10153859" cy="1540042"/>
                <a:chOff x="1163638" y="2675194"/>
                <a:chExt cx="10153859" cy="1685600"/>
              </a:xfrm>
              <a:grpFill/>
              <a:effectLst>
                <a:outerShdw blurRad="190500" dist="127000" dir="2700000" algn="tl" rotWithShape="0">
                  <a:prstClr val="black">
                    <a:alpha val="30000"/>
                  </a:prstClr>
                </a:outerShdw>
              </a:effectLst>
            </p:grpSpPr>
            <p:sp>
              <p:nvSpPr>
                <p:cNvPr id="52" name="矩形 51"/>
                <p:cNvSpPr/>
                <p:nvPr/>
              </p:nvSpPr>
              <p:spPr>
                <a:xfrm>
                  <a:off x="1163638" y="2675194"/>
                  <a:ext cx="10153859" cy="1685600"/>
                </a:xfrm>
                <a:prstGeom prst="rect">
                  <a:avLst/>
                </a:prstGeom>
                <a:noFill/>
                <a:ln w="12700" cap="flat" cmpd="sng" algn="ctr">
                  <a:solidFill>
                    <a:srgbClr val="C2000A"/>
                  </a:solidFill>
                  <a:prstDash val="solid"/>
                  <a:miter lim="800000"/>
                </a:ln>
                <a:effectLst/>
              </p:spPr>
              <p:txBody>
                <a:bodyPr lIns="180000"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3600" b="0" i="0" u="none" strike="noStrike" kern="0" cap="none" spc="0" normalizeH="0" baseline="0" noProof="0" dirty="0">
                    <a:ln>
                      <a:noFill/>
                    </a:ln>
                    <a:solidFill>
                      <a:schemeClr val="tx1">
                        <a:lumMod val="85000"/>
                        <a:lumOff val="15000"/>
                      </a:schemeClr>
                    </a:solidFill>
                    <a:effectLst/>
                    <a:uLnTx/>
                    <a:uFillTx/>
                    <a:cs typeface="+mn-ea"/>
                    <a:sym typeface="+mn-lt"/>
                  </a:endParaRPr>
                </a:p>
              </p:txBody>
            </p:sp>
            <p:sp>
              <p:nvSpPr>
                <p:cNvPr id="53" name="矩形 52"/>
                <p:cNvSpPr/>
                <p:nvPr/>
              </p:nvSpPr>
              <p:spPr>
                <a:xfrm>
                  <a:off x="1163638" y="2849237"/>
                  <a:ext cx="54000" cy="231658"/>
                </a:xfrm>
                <a:prstGeom prst="rect">
                  <a:avLst/>
                </a:prstGeom>
                <a:grp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600" b="0" i="0" u="none" strike="noStrike" kern="0" cap="none" spc="0" normalizeH="0" baseline="0" noProof="0" dirty="0">
                    <a:ln>
                      <a:noFill/>
                    </a:ln>
                    <a:solidFill>
                      <a:schemeClr val="tx1">
                        <a:lumMod val="85000"/>
                        <a:lumOff val="15000"/>
                      </a:schemeClr>
                    </a:solidFill>
                    <a:effectLst/>
                    <a:uLnTx/>
                    <a:uFillTx/>
                    <a:cs typeface="+mn-ea"/>
                    <a:sym typeface="+mn-lt"/>
                  </a:endParaRPr>
                </a:p>
              </p:txBody>
            </p:sp>
          </p:grpSp>
          <p:sp>
            <p:nvSpPr>
              <p:cNvPr id="51" name="矩形 50"/>
              <p:cNvSpPr/>
              <p:nvPr/>
            </p:nvSpPr>
            <p:spPr>
              <a:xfrm>
                <a:off x="4006722" y="1664194"/>
                <a:ext cx="54000" cy="48078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schemeClr val="tx1">
                      <a:lumMod val="85000"/>
                      <a:lumOff val="15000"/>
                    </a:schemeClr>
                  </a:solidFill>
                  <a:effectLst/>
                  <a:uLnTx/>
                  <a:uFillTx/>
                  <a:cs typeface="+mn-ea"/>
                  <a:sym typeface="+mn-lt"/>
                </a:endParaRPr>
              </a:p>
            </p:txBody>
          </p:sp>
        </p:grpSp>
        <p:sp>
          <p:nvSpPr>
            <p:cNvPr id="48" name="矩形 47"/>
            <p:cNvSpPr/>
            <p:nvPr/>
          </p:nvSpPr>
          <p:spPr>
            <a:xfrm>
              <a:off x="1487431" y="2718112"/>
              <a:ext cx="10029880" cy="1323439"/>
            </a:xfrm>
            <a:prstGeom prst="rect">
              <a:avLst/>
            </a:prstGeom>
            <a:noFill/>
            <a:ln>
              <a:noFill/>
            </a:ln>
          </p:spPr>
          <p:txBody>
            <a:bodyPr wrap="square">
              <a:spAutoFit/>
            </a:bodyPr>
            <a:lstStyle/>
            <a:p>
              <a:pPr algn="just">
                <a:buNone/>
              </a:pPr>
              <a:r>
                <a:rPr lang="zh-CN" altLang="en-US" sz="1600" dirty="0">
                  <a:solidFill>
                    <a:srgbClr val="333333"/>
                  </a:solidFill>
                  <a:latin typeface="微软雅黑" panose="020B0503020204020204" pitchFamily="34" charset="-122"/>
                  <a:ea typeface="微软雅黑" panose="020B0503020204020204" pitchFamily="34" charset="-122"/>
                  <a:cs typeface="+mn-ea"/>
                  <a:sym typeface="+mn-lt"/>
                </a:rPr>
                <a:t>“青年时光非常可贵，要用来干事创业、辛勤耕耘，为将来留下珍贵的回忆。”</a:t>
              </a:r>
              <a:r>
                <a:rPr lang="en-US" altLang="zh-CN" sz="1600" dirty="0">
                  <a:solidFill>
                    <a:srgbClr val="333333"/>
                  </a:solidFill>
                  <a:latin typeface="微软雅黑" panose="020B0503020204020204" pitchFamily="34" charset="-122"/>
                  <a:ea typeface="微软雅黑" panose="020B0503020204020204" pitchFamily="34" charset="-122"/>
                  <a:cs typeface="+mn-ea"/>
                  <a:sym typeface="+mn-lt"/>
                </a:rPr>
                <a:t>2016</a:t>
              </a:r>
              <a:r>
                <a:rPr lang="zh-CN" altLang="en-US" sz="1600" dirty="0">
                  <a:solidFill>
                    <a:srgbClr val="333333"/>
                  </a:solidFill>
                  <a:latin typeface="微软雅黑" panose="020B0503020204020204" pitchFamily="34" charset="-122"/>
                  <a:ea typeface="微软雅黑" panose="020B0503020204020204" pitchFamily="34" charset="-122"/>
                  <a:cs typeface="+mn-ea"/>
                  <a:sym typeface="+mn-lt"/>
                </a:rPr>
                <a:t>年</a:t>
              </a:r>
              <a:r>
                <a:rPr lang="en-US" altLang="zh-CN" sz="1600" dirty="0">
                  <a:solidFill>
                    <a:srgbClr val="333333"/>
                  </a:solidFill>
                  <a:latin typeface="微软雅黑" panose="020B0503020204020204" pitchFamily="34" charset="-122"/>
                  <a:ea typeface="微软雅黑" panose="020B0503020204020204" pitchFamily="34" charset="-122"/>
                  <a:cs typeface="+mn-ea"/>
                  <a:sym typeface="+mn-lt"/>
                </a:rPr>
                <a:t>4</a:t>
              </a:r>
              <a:r>
                <a:rPr lang="zh-CN" altLang="en-US" sz="1600" dirty="0">
                  <a:solidFill>
                    <a:srgbClr val="333333"/>
                  </a:solidFill>
                  <a:latin typeface="微软雅黑" panose="020B0503020204020204" pitchFamily="34" charset="-122"/>
                  <a:ea typeface="微软雅黑" panose="020B0503020204020204" pitchFamily="34" charset="-122"/>
                  <a:cs typeface="+mn-ea"/>
                  <a:sym typeface="+mn-lt"/>
                </a:rPr>
                <a:t>月</a:t>
              </a:r>
              <a:r>
                <a:rPr lang="en-US" altLang="zh-CN" sz="1600" dirty="0">
                  <a:solidFill>
                    <a:srgbClr val="333333"/>
                  </a:solidFill>
                  <a:latin typeface="微软雅黑" panose="020B0503020204020204" pitchFamily="34" charset="-122"/>
                  <a:ea typeface="微软雅黑" panose="020B0503020204020204" pitchFamily="34" charset="-122"/>
                  <a:cs typeface="+mn-ea"/>
                  <a:sym typeface="+mn-lt"/>
                </a:rPr>
                <a:t>26</a:t>
              </a:r>
              <a:r>
                <a:rPr lang="zh-CN" altLang="en-US" sz="1600" dirty="0">
                  <a:solidFill>
                    <a:srgbClr val="333333"/>
                  </a:solidFill>
                  <a:latin typeface="微软雅黑" panose="020B0503020204020204" pitchFamily="34" charset="-122"/>
                  <a:ea typeface="微软雅黑" panose="020B0503020204020204" pitchFamily="34" charset="-122"/>
                  <a:cs typeface="+mn-ea"/>
                  <a:sym typeface="+mn-lt"/>
                </a:rPr>
                <a:t>日，习近平总书记在知识分子、劳动模范、青年代表座谈会上强调：“广大农村青年要在发展现代农业、建设社会主义新农村中展现现代农民新形象，广大企业青年要在积极参与生产劳动、产品研发、管理创新中创造更多财富，广大科研单位青年要在深入钻研学问、主动攻克难题中多出创新成果，广大机关事业单位青年要在提高为社会、为民众服务水平中建功立业。”</a:t>
              </a:r>
              <a:endParaRPr lang="zh-CN" altLang="en-US" sz="1600" dirty="0">
                <a:solidFill>
                  <a:srgbClr val="333333"/>
                </a:solidFill>
                <a:latin typeface="微软雅黑" panose="020B0503020204020204" pitchFamily="34" charset="-122"/>
                <a:ea typeface="微软雅黑" panose="020B0503020204020204" pitchFamily="34" charset="-122"/>
                <a:cs typeface="+mn-ea"/>
                <a:sym typeface="+mn-lt"/>
              </a:endParaRPr>
            </a:p>
          </p:txBody>
        </p:sp>
      </p:grpSp>
    </p:spTree>
  </p:cSld>
  <p:clrMapOvr>
    <a:masterClrMapping/>
  </p:clrMapOvr>
  <p:transition>
    <p:pull/>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文本框 7"/>
          <p:cNvSpPr txBox="1"/>
          <p:nvPr/>
        </p:nvSpPr>
        <p:spPr>
          <a:xfrm>
            <a:off x="579422" y="47625"/>
            <a:ext cx="11291179" cy="521970"/>
          </a:xfrm>
          <a:prstGeom prst="rect">
            <a:avLst/>
          </a:prstGeom>
          <a:noFill/>
          <a:ln>
            <a:noFill/>
          </a:ln>
        </p:spPr>
        <p:txBody>
          <a:bodyPr wrap="square" rtlCol="0">
            <a:spAutoFit/>
          </a:bodyPr>
          <a:lstStyle/>
          <a:p>
            <a:r>
              <a:rPr lang="zh-CN" altLang="en-US" sz="2800" b="1" dirty="0">
                <a:solidFill>
                  <a:schemeClr val="bg1"/>
                </a:solidFill>
                <a:effectLst>
                  <a:outerShdw blurRad="38100" dist="38100" dir="2700000" algn="tl">
                    <a:srgbClr val="000000">
                      <a:alpha val="43137"/>
                    </a:srgbClr>
                  </a:outerShdw>
                </a:effectLst>
                <a:latin typeface="微软雅黑" panose="020B0503020204020204" pitchFamily="82" charset="2"/>
                <a:ea typeface="微软雅黑" panose="020B0503020204020204" pitchFamily="82" charset="2"/>
              </a:rPr>
              <a:t>习近平总书记关于青年工作重要论述综述</a:t>
            </a:r>
            <a:endParaRPr lang="zh-CN" altLang="en-US" sz="2800" b="1" dirty="0">
              <a:solidFill>
                <a:schemeClr val="bg1"/>
              </a:solidFill>
              <a:effectLst>
                <a:outerShdw blurRad="38100" dist="38100" dir="2700000" algn="tl">
                  <a:srgbClr val="000000">
                    <a:alpha val="43137"/>
                  </a:srgbClr>
                </a:outerShdw>
              </a:effectLst>
              <a:latin typeface="微软雅黑" panose="020B0503020204020204" pitchFamily="82" charset="2"/>
              <a:ea typeface="微软雅黑" panose="020B0503020204020204" pitchFamily="82" charset="2"/>
            </a:endParaRPr>
          </a:p>
        </p:txBody>
      </p:sp>
      <p:grpSp>
        <p:nvGrpSpPr>
          <p:cNvPr id="3" name="组合 2"/>
          <p:cNvGrpSpPr/>
          <p:nvPr/>
        </p:nvGrpSpPr>
        <p:grpSpPr>
          <a:xfrm>
            <a:off x="674689" y="686827"/>
            <a:ext cx="10842622" cy="908496"/>
            <a:chOff x="322346" y="2805338"/>
            <a:chExt cx="10842622" cy="908496"/>
          </a:xfrm>
        </p:grpSpPr>
        <p:sp>
          <p:nvSpPr>
            <p:cNvPr id="4" name="Aitds3"/>
            <p:cNvSpPr>
              <a:spLocks noChangeArrowheads="1"/>
            </p:cNvSpPr>
            <p:nvPr>
              <p:custDataLst>
                <p:tags r:id="rId1"/>
              </p:custDataLst>
            </p:nvPr>
          </p:nvSpPr>
          <p:spPr bwMode="auto">
            <a:xfrm>
              <a:off x="414926" y="2924945"/>
              <a:ext cx="10657462" cy="669282"/>
            </a:xfrm>
            <a:prstGeom prst="rect">
              <a:avLst/>
            </a:prstGeom>
            <a:noFill/>
            <a:ln w="9525">
              <a:solidFill>
                <a:srgbClr val="B8B8B8"/>
              </a:solidFill>
              <a:miter lim="800000"/>
            </a:ln>
          </p:spPr>
          <p:txBody>
            <a:bodyPr/>
            <a:lstStyle/>
            <a:p>
              <a:pPr marL="0" marR="0" lvl="0" indent="0" algn="l" defTabSz="1188085" rtl="0" eaLnBrk="1" fontAlgn="auto" latinLnBrk="0" hangingPunct="1">
                <a:lnSpc>
                  <a:spcPct val="100000"/>
                </a:lnSpc>
                <a:spcBef>
                  <a:spcPts val="0"/>
                </a:spcBef>
                <a:spcAft>
                  <a:spcPts val="0"/>
                </a:spcAft>
                <a:buClrTx/>
                <a:buSzTx/>
                <a:buFontTx/>
                <a:buNone/>
                <a:defRPr/>
              </a:pPr>
              <a:endParaRPr kumimoji="0" lang="zh-CN" altLang="en-US" sz="2340" b="0" i="0" u="none" strike="noStrike" kern="0" cap="none" spc="0" normalizeH="0" baseline="0" noProof="0">
                <a:ln>
                  <a:noFill/>
                </a:ln>
                <a:solidFill>
                  <a:sysClr val="windowText" lastClr="000000"/>
                </a:solidFill>
                <a:effectLst/>
                <a:uLnTx/>
                <a:uFillTx/>
                <a:latin typeface="思源黑体 CN Normal" panose="020B0400000000000000" pitchFamily="34" charset="-122"/>
                <a:ea typeface="思源黑体 CN Normal" panose="020B0400000000000000" pitchFamily="34" charset="-122"/>
                <a:cs typeface="+mn-cs"/>
                <a:sym typeface="思源黑体 CN Normal" panose="020B0400000000000000" pitchFamily="34" charset="-122"/>
              </a:endParaRPr>
            </a:p>
          </p:txBody>
        </p:sp>
        <p:sp>
          <p:nvSpPr>
            <p:cNvPr id="5" name="Aitds4"/>
            <p:cNvSpPr txBox="1">
              <a:spLocks noChangeArrowheads="1"/>
            </p:cNvSpPr>
            <p:nvPr>
              <p:custDataLst>
                <p:tags r:id="rId2"/>
              </p:custDataLst>
            </p:nvPr>
          </p:nvSpPr>
          <p:spPr bwMode="auto">
            <a:xfrm>
              <a:off x="592562" y="2899593"/>
              <a:ext cx="10328509" cy="7289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lvl="0" indent="457200" algn="just" eaLnBrk="1" fontAlgn="auto">
                <a:lnSpc>
                  <a:spcPct val="120000"/>
                </a:lnSpc>
                <a:spcBef>
                  <a:spcPts val="0"/>
                </a:spcBef>
                <a:spcAft>
                  <a:spcPts val="0"/>
                </a:spcAft>
                <a:defRPr/>
              </a:pPr>
              <a:r>
                <a:rPr lang="zh-CN" altLang="en-US" b="1" dirty="0">
                  <a:latin typeface="微软雅黑" panose="020B0503020204020204" pitchFamily="34" charset="-122"/>
                  <a:ea typeface="微软雅黑" panose="020B0503020204020204" pitchFamily="34" charset="-122"/>
                  <a:cs typeface="思源黑体 Light" panose="020B0300000000000000" charset="-122"/>
                  <a:sym typeface="思源黑体 CN Normal" panose="020B0400000000000000" pitchFamily="34" charset="-122"/>
                </a:rPr>
                <a:t>共青团要紧跟党走在时代前列、走在青年前列，紧紧围绕党和国家工作大局找准工作切入点、结合点、着力点</a:t>
              </a:r>
              <a:endParaRPr lang="zh-CN" altLang="en-US" b="1" dirty="0">
                <a:latin typeface="微软雅黑" panose="020B0503020204020204" pitchFamily="34" charset="-122"/>
                <a:ea typeface="微软雅黑" panose="020B0503020204020204" pitchFamily="34" charset="-122"/>
                <a:cs typeface="思源黑体 Light" panose="020B0300000000000000" charset="-122"/>
                <a:sym typeface="思源黑体 CN Normal" panose="020B0400000000000000" pitchFamily="34" charset="-122"/>
              </a:endParaRPr>
            </a:p>
          </p:txBody>
        </p:sp>
        <p:sp>
          <p:nvSpPr>
            <p:cNvPr id="6" name="Aitds5"/>
            <p:cNvSpPr/>
            <p:nvPr>
              <p:custDataLst>
                <p:tags r:id="rId3"/>
              </p:custDataLst>
            </p:nvPr>
          </p:nvSpPr>
          <p:spPr bwMode="auto">
            <a:xfrm>
              <a:off x="322346" y="2805338"/>
              <a:ext cx="686769" cy="688832"/>
            </a:xfrm>
            <a:custGeom>
              <a:avLst/>
              <a:gdLst>
                <a:gd name="T0" fmla="*/ 0 w 1446"/>
                <a:gd name="T1" fmla="*/ 0 h 1446"/>
                <a:gd name="T2" fmla="*/ 2147483647 w 1446"/>
                <a:gd name="T3" fmla="*/ 0 h 1446"/>
                <a:gd name="T4" fmla="*/ 2147483647 w 1446"/>
                <a:gd name="T5" fmla="*/ 2147483647 h 1446"/>
                <a:gd name="T6" fmla="*/ 2147483647 w 1446"/>
                <a:gd name="T7" fmla="*/ 2147483647 h 1446"/>
                <a:gd name="T8" fmla="*/ 2147483647 w 1446"/>
                <a:gd name="T9" fmla="*/ 2147483647 h 1446"/>
                <a:gd name="T10" fmla="*/ 0 w 1446"/>
                <a:gd name="T11" fmla="*/ 2147483647 h 1446"/>
                <a:gd name="T12" fmla="*/ 0 w 1446"/>
                <a:gd name="T13" fmla="*/ 0 h 144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446" h="1446">
                  <a:moveTo>
                    <a:pt x="0" y="0"/>
                  </a:moveTo>
                  <a:lnTo>
                    <a:pt x="1446" y="0"/>
                  </a:lnTo>
                  <a:lnTo>
                    <a:pt x="1446" y="458"/>
                  </a:lnTo>
                  <a:lnTo>
                    <a:pt x="438" y="458"/>
                  </a:lnTo>
                  <a:lnTo>
                    <a:pt x="438" y="1446"/>
                  </a:lnTo>
                  <a:lnTo>
                    <a:pt x="0" y="1446"/>
                  </a:lnTo>
                  <a:lnTo>
                    <a:pt x="0" y="0"/>
                  </a:lnTo>
                  <a:close/>
                </a:path>
              </a:pathLst>
            </a:custGeom>
            <a:solidFill>
              <a:srgbClr val="A40102"/>
            </a:solidFill>
            <a:ln>
              <a:noFill/>
            </a:ln>
          </p:spPr>
          <p:txBody>
            <a:bodyPr/>
            <a:lstStyle/>
            <a:p>
              <a:pPr marL="0" marR="0" lvl="0" indent="0" algn="l" defTabSz="1188085" rtl="0" eaLnBrk="1" fontAlgn="auto" latinLnBrk="0" hangingPunct="1">
                <a:lnSpc>
                  <a:spcPct val="100000"/>
                </a:lnSpc>
                <a:spcBef>
                  <a:spcPts val="0"/>
                </a:spcBef>
                <a:spcAft>
                  <a:spcPts val="0"/>
                </a:spcAft>
                <a:buClrTx/>
                <a:buSzTx/>
                <a:buFontTx/>
                <a:buNone/>
                <a:defRPr/>
              </a:pPr>
              <a:endParaRPr kumimoji="0" lang="zh-CN" altLang="en-US" sz="2340" b="0" i="0" u="none" strike="noStrike" kern="0" cap="none" spc="0" normalizeH="0" baseline="0" noProof="0">
                <a:ln>
                  <a:noFill/>
                </a:ln>
                <a:solidFill>
                  <a:sysClr val="windowText" lastClr="000000"/>
                </a:solidFill>
                <a:effectLst/>
                <a:uLnTx/>
                <a:uFillTx/>
                <a:latin typeface="思源黑体 CN Normal" panose="020B0400000000000000" pitchFamily="34" charset="-122"/>
                <a:ea typeface="思源黑体 CN Normal" panose="020B0400000000000000" pitchFamily="34" charset="-122"/>
                <a:cs typeface="+mn-cs"/>
                <a:sym typeface="思源黑体 CN Normal" panose="020B0400000000000000" pitchFamily="34" charset="-122"/>
              </a:endParaRPr>
            </a:p>
          </p:txBody>
        </p:sp>
        <p:sp>
          <p:nvSpPr>
            <p:cNvPr id="7" name="Aitds6"/>
            <p:cNvSpPr/>
            <p:nvPr>
              <p:custDataLst>
                <p:tags r:id="rId4"/>
              </p:custDataLst>
            </p:nvPr>
          </p:nvSpPr>
          <p:spPr bwMode="auto">
            <a:xfrm flipH="1" flipV="1">
              <a:off x="10478197" y="3025002"/>
              <a:ext cx="686771" cy="688832"/>
            </a:xfrm>
            <a:custGeom>
              <a:avLst/>
              <a:gdLst>
                <a:gd name="T0" fmla="*/ 0 w 1446"/>
                <a:gd name="T1" fmla="*/ 0 h 1446"/>
                <a:gd name="T2" fmla="*/ 2147483647 w 1446"/>
                <a:gd name="T3" fmla="*/ 0 h 1446"/>
                <a:gd name="T4" fmla="*/ 2147483647 w 1446"/>
                <a:gd name="T5" fmla="*/ 2147483647 h 1446"/>
                <a:gd name="T6" fmla="*/ 2147483647 w 1446"/>
                <a:gd name="T7" fmla="*/ 2147483647 h 1446"/>
                <a:gd name="T8" fmla="*/ 2147483647 w 1446"/>
                <a:gd name="T9" fmla="*/ 2147483647 h 1446"/>
                <a:gd name="T10" fmla="*/ 0 w 1446"/>
                <a:gd name="T11" fmla="*/ 2147483647 h 1446"/>
                <a:gd name="T12" fmla="*/ 0 w 1446"/>
                <a:gd name="T13" fmla="*/ 0 h 144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446" h="1446">
                  <a:moveTo>
                    <a:pt x="0" y="0"/>
                  </a:moveTo>
                  <a:lnTo>
                    <a:pt x="1446" y="0"/>
                  </a:lnTo>
                  <a:lnTo>
                    <a:pt x="1446" y="458"/>
                  </a:lnTo>
                  <a:lnTo>
                    <a:pt x="438" y="458"/>
                  </a:lnTo>
                  <a:lnTo>
                    <a:pt x="438" y="1446"/>
                  </a:lnTo>
                  <a:lnTo>
                    <a:pt x="0" y="1446"/>
                  </a:lnTo>
                  <a:lnTo>
                    <a:pt x="0" y="0"/>
                  </a:lnTo>
                  <a:close/>
                </a:path>
              </a:pathLst>
            </a:custGeom>
            <a:solidFill>
              <a:srgbClr val="A40102"/>
            </a:solidFill>
            <a:ln>
              <a:noFill/>
            </a:ln>
          </p:spPr>
          <p:txBody>
            <a:bodyPr/>
            <a:lstStyle/>
            <a:p>
              <a:pPr marL="0" marR="0" lvl="0" indent="0" algn="l" defTabSz="1188085" rtl="0" eaLnBrk="1" fontAlgn="auto" latinLnBrk="0" hangingPunct="1">
                <a:lnSpc>
                  <a:spcPct val="100000"/>
                </a:lnSpc>
                <a:spcBef>
                  <a:spcPts val="0"/>
                </a:spcBef>
                <a:spcAft>
                  <a:spcPts val="0"/>
                </a:spcAft>
                <a:buClrTx/>
                <a:buSzTx/>
                <a:buFontTx/>
                <a:buNone/>
                <a:defRPr/>
              </a:pPr>
              <a:endParaRPr kumimoji="0" lang="zh-CN" altLang="en-US" sz="2340" b="0" i="0" u="none" strike="noStrike" kern="0" cap="none" spc="0" normalizeH="0" baseline="0" noProof="0">
                <a:ln>
                  <a:noFill/>
                </a:ln>
                <a:solidFill>
                  <a:sysClr val="windowText" lastClr="000000"/>
                </a:solidFill>
                <a:effectLst/>
                <a:uLnTx/>
                <a:uFillTx/>
                <a:latin typeface="思源黑体 CN Normal" panose="020B0400000000000000" pitchFamily="34" charset="-122"/>
                <a:ea typeface="思源黑体 CN Normal" panose="020B0400000000000000" pitchFamily="34" charset="-122"/>
                <a:cs typeface="+mn-cs"/>
                <a:sym typeface="思源黑体 CN Normal" panose="020B0400000000000000" pitchFamily="34" charset="-122"/>
              </a:endParaRPr>
            </a:p>
          </p:txBody>
        </p:sp>
      </p:grpSp>
      <p:sp>
        <p:nvSpPr>
          <p:cNvPr id="9" name="矩形 23"/>
          <p:cNvSpPr>
            <a:spLocks noChangeArrowheads="1"/>
          </p:cNvSpPr>
          <p:nvPr/>
        </p:nvSpPr>
        <p:spPr bwMode="auto">
          <a:xfrm>
            <a:off x="679793" y="1698818"/>
            <a:ext cx="10842622" cy="391883"/>
          </a:xfrm>
          <a:prstGeom prst="rect">
            <a:avLst/>
          </a:prstGeom>
          <a:noFill/>
          <a:ln w="28575">
            <a:noFill/>
            <a:prstDash val="sysDash"/>
            <a:miter lim="800000"/>
          </a:ln>
          <a:extLst>
            <a:ext uri="{909E8E84-426E-40DD-AFC4-6F175D3DCCD1}">
              <a14:hiddenFill xmlns:a14="http://schemas.microsoft.com/office/drawing/2010/main">
                <a:solidFill>
                  <a:srgbClr val="FFFFFF"/>
                </a:solidFill>
              </a14:hiddenFill>
            </a:ext>
          </a:ex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eaLnBrk="0" hangingPunct="0">
              <a:defRPr>
                <a:solidFill>
                  <a:schemeClr val="tx1"/>
                </a:solidFill>
                <a:latin typeface="Arial" panose="020B0604020202020204" pitchFamily="34" charset="0"/>
                <a:ea typeface="宋体" panose="02010600030101010101" pitchFamily="2" charset="-122"/>
              </a:defRPr>
            </a:lvl2pPr>
            <a:lvl3pPr eaLnBrk="0" hangingPunct="0">
              <a:defRPr>
                <a:solidFill>
                  <a:schemeClr val="tx1"/>
                </a:solidFill>
                <a:latin typeface="Arial" panose="020B0604020202020204" pitchFamily="34" charset="0"/>
                <a:ea typeface="宋体" panose="02010600030101010101" pitchFamily="2" charset="-122"/>
              </a:defRPr>
            </a:lvl3pPr>
            <a:lvl4pPr eaLnBrk="0" hangingPunct="0">
              <a:defRPr>
                <a:solidFill>
                  <a:schemeClr val="tx1"/>
                </a:solidFill>
                <a:latin typeface="Arial" panose="020B0604020202020204" pitchFamily="34" charset="0"/>
                <a:ea typeface="宋体" panose="02010600030101010101" pitchFamily="2" charset="-122"/>
              </a:defRPr>
            </a:lvl4pPr>
            <a:lvl5pPr eaLnBrk="0" hangingPunct="0">
              <a:defRPr>
                <a:solidFill>
                  <a:schemeClr val="tx1"/>
                </a:solidFill>
                <a:latin typeface="Arial" panose="020B0604020202020204" pitchFamily="34" charset="0"/>
                <a:ea typeface="宋体" panose="02010600030101010101" pitchFamily="2" charset="-122"/>
              </a:defRPr>
            </a:lvl5pPr>
            <a:lvl6pPr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zh-CN" altLang="en-US" sz="2400" b="1" dirty="0">
                <a:solidFill>
                  <a:srgbClr val="C00000"/>
                </a:solidFill>
                <a:latin typeface="微软雅黑" panose="020B0503020204020204" pitchFamily="34" charset="-122"/>
                <a:ea typeface="微软雅黑" panose="020B0503020204020204" pitchFamily="34" charset="-122"/>
                <a:sym typeface="宋体" panose="02010600030101010101" pitchFamily="2" charset="-122"/>
              </a:rPr>
              <a:t>党有号召，团有行动</a:t>
            </a:r>
            <a:r>
              <a:rPr lang="zh-CN" altLang="en-US" sz="2400" b="1" dirty="0" smtClean="0">
                <a:solidFill>
                  <a:srgbClr val="C00000"/>
                </a:solidFill>
                <a:latin typeface="微软雅黑" panose="020B0503020204020204" pitchFamily="34" charset="-122"/>
                <a:ea typeface="微软雅黑" panose="020B0503020204020204" pitchFamily="34" charset="-122"/>
                <a:sym typeface="宋体" panose="02010600030101010101" pitchFamily="2" charset="-122"/>
              </a:rPr>
              <a:t>。</a:t>
            </a:r>
            <a:endParaRPr lang="zh-CN" altLang="zh-CN" sz="2400" b="1" dirty="0">
              <a:solidFill>
                <a:srgbClr val="C00000"/>
              </a:solidFill>
              <a:latin typeface="微软雅黑" panose="020B0503020204020204" pitchFamily="34" charset="-122"/>
              <a:ea typeface="微软雅黑" panose="020B0503020204020204" pitchFamily="34" charset="-122"/>
              <a:sym typeface="宋体" panose="02010600030101010101" pitchFamily="2" charset="-122"/>
            </a:endParaRPr>
          </a:p>
        </p:txBody>
      </p:sp>
      <p:grpSp>
        <p:nvGrpSpPr>
          <p:cNvPr id="2" name="组合 1"/>
          <p:cNvGrpSpPr/>
          <p:nvPr/>
        </p:nvGrpSpPr>
        <p:grpSpPr>
          <a:xfrm>
            <a:off x="705776" y="2346578"/>
            <a:ext cx="10780448" cy="952959"/>
            <a:chOff x="736863" y="2487477"/>
            <a:chExt cx="10780448" cy="952959"/>
          </a:xfrm>
        </p:grpSpPr>
        <p:grpSp>
          <p:nvGrpSpPr>
            <p:cNvPr id="16" name="组合 15"/>
            <p:cNvGrpSpPr/>
            <p:nvPr/>
          </p:nvGrpSpPr>
          <p:grpSpPr>
            <a:xfrm>
              <a:off x="736863" y="2487477"/>
              <a:ext cx="10780448" cy="952959"/>
              <a:chOff x="3380133" y="1498846"/>
              <a:chExt cx="10780448" cy="952959"/>
            </a:xfrm>
            <a:solidFill>
              <a:srgbClr val="C2000A"/>
            </a:solidFill>
          </p:grpSpPr>
          <p:sp>
            <p:nvSpPr>
              <p:cNvPr id="17" name="椭圆 16"/>
              <p:cNvSpPr/>
              <p:nvPr/>
            </p:nvSpPr>
            <p:spPr>
              <a:xfrm>
                <a:off x="3380133" y="1664194"/>
                <a:ext cx="480786" cy="480786"/>
              </a:xfrm>
              <a:prstGeom prst="ellipse">
                <a:avLst/>
              </a:prstGeom>
              <a:grpFill/>
              <a:ln w="7620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2400" b="0" i="0" u="none" strike="noStrike" kern="0" cap="none" spc="0" normalizeH="0" baseline="0" noProof="0" dirty="0">
                    <a:ln>
                      <a:noFill/>
                    </a:ln>
                    <a:solidFill>
                      <a:schemeClr val="bg1"/>
                    </a:solidFill>
                    <a:effectLst/>
                    <a:uLnTx/>
                    <a:uFillTx/>
                    <a:cs typeface="+mn-ea"/>
                    <a:sym typeface="+mn-lt"/>
                  </a:rPr>
                  <a:t>1</a:t>
                </a:r>
                <a:endParaRPr kumimoji="0" lang="en-US" sz="2400" b="0" i="0" u="none" strike="noStrike" kern="0" cap="none" spc="0" normalizeH="0" baseline="0" noProof="0" dirty="0">
                  <a:ln>
                    <a:noFill/>
                  </a:ln>
                  <a:solidFill>
                    <a:schemeClr val="bg1"/>
                  </a:solidFill>
                  <a:effectLst/>
                  <a:uLnTx/>
                  <a:uFillTx/>
                  <a:cs typeface="+mn-ea"/>
                  <a:sym typeface="+mn-lt"/>
                </a:endParaRPr>
              </a:p>
            </p:txBody>
          </p:sp>
          <p:grpSp>
            <p:nvGrpSpPr>
              <p:cNvPr id="18" name="组合 17"/>
              <p:cNvGrpSpPr/>
              <p:nvPr/>
            </p:nvGrpSpPr>
            <p:grpSpPr>
              <a:xfrm>
                <a:off x="4006722" y="1498846"/>
                <a:ext cx="10153859" cy="952959"/>
                <a:chOff x="1163638" y="2561493"/>
                <a:chExt cx="10153859" cy="1043029"/>
              </a:xfrm>
              <a:grpFill/>
              <a:effectLst>
                <a:outerShdw blurRad="190500" dist="127000" dir="2700000" algn="tl" rotWithShape="0">
                  <a:prstClr val="black">
                    <a:alpha val="30000"/>
                  </a:prstClr>
                </a:outerShdw>
              </a:effectLst>
            </p:grpSpPr>
            <p:sp>
              <p:nvSpPr>
                <p:cNvPr id="20" name="矩形 19"/>
                <p:cNvSpPr/>
                <p:nvPr/>
              </p:nvSpPr>
              <p:spPr>
                <a:xfrm>
                  <a:off x="1163638" y="2561493"/>
                  <a:ext cx="10153859" cy="1043029"/>
                </a:xfrm>
                <a:prstGeom prst="rect">
                  <a:avLst/>
                </a:prstGeom>
                <a:noFill/>
                <a:ln w="12700" cap="flat" cmpd="sng" algn="ctr">
                  <a:solidFill>
                    <a:srgbClr val="C2000A"/>
                  </a:solidFill>
                  <a:prstDash val="solid"/>
                  <a:miter lim="800000"/>
                </a:ln>
                <a:effectLst/>
              </p:spPr>
              <p:txBody>
                <a:bodyPr lIns="180000"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3600" b="0" i="0" u="none" strike="noStrike" kern="0" cap="none" spc="0" normalizeH="0" baseline="0" noProof="0" dirty="0">
                    <a:ln>
                      <a:noFill/>
                    </a:ln>
                    <a:solidFill>
                      <a:schemeClr val="tx1">
                        <a:lumMod val="85000"/>
                        <a:lumOff val="15000"/>
                      </a:schemeClr>
                    </a:solidFill>
                    <a:effectLst/>
                    <a:uLnTx/>
                    <a:uFillTx/>
                    <a:cs typeface="+mn-ea"/>
                    <a:sym typeface="+mn-lt"/>
                  </a:endParaRPr>
                </a:p>
              </p:txBody>
            </p:sp>
            <p:sp>
              <p:nvSpPr>
                <p:cNvPr id="21" name="矩形 20"/>
                <p:cNvSpPr/>
                <p:nvPr/>
              </p:nvSpPr>
              <p:spPr>
                <a:xfrm>
                  <a:off x="1163638" y="2849237"/>
                  <a:ext cx="54000" cy="231658"/>
                </a:xfrm>
                <a:prstGeom prst="rect">
                  <a:avLst/>
                </a:prstGeom>
                <a:grp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600" b="0" i="0" u="none" strike="noStrike" kern="0" cap="none" spc="0" normalizeH="0" baseline="0" noProof="0" dirty="0">
                    <a:ln>
                      <a:noFill/>
                    </a:ln>
                    <a:solidFill>
                      <a:schemeClr val="tx1">
                        <a:lumMod val="85000"/>
                        <a:lumOff val="15000"/>
                      </a:schemeClr>
                    </a:solidFill>
                    <a:effectLst/>
                    <a:uLnTx/>
                    <a:uFillTx/>
                    <a:cs typeface="+mn-ea"/>
                    <a:sym typeface="+mn-lt"/>
                  </a:endParaRPr>
                </a:p>
              </p:txBody>
            </p:sp>
          </p:grpSp>
          <p:sp>
            <p:nvSpPr>
              <p:cNvPr id="19" name="矩形 18"/>
              <p:cNvSpPr/>
              <p:nvPr/>
            </p:nvSpPr>
            <p:spPr>
              <a:xfrm>
                <a:off x="4006722" y="1664194"/>
                <a:ext cx="54000" cy="48078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schemeClr val="tx1">
                      <a:lumMod val="85000"/>
                      <a:lumOff val="15000"/>
                    </a:schemeClr>
                  </a:solidFill>
                  <a:effectLst/>
                  <a:uLnTx/>
                  <a:uFillTx/>
                  <a:cs typeface="+mn-ea"/>
                  <a:sym typeface="+mn-lt"/>
                </a:endParaRPr>
              </a:p>
            </p:txBody>
          </p:sp>
        </p:grpSp>
        <p:sp>
          <p:nvSpPr>
            <p:cNvPr id="22" name="矩形 21"/>
            <p:cNvSpPr/>
            <p:nvPr/>
          </p:nvSpPr>
          <p:spPr>
            <a:xfrm>
              <a:off x="1487431" y="2591361"/>
              <a:ext cx="10029880" cy="830997"/>
            </a:xfrm>
            <a:prstGeom prst="rect">
              <a:avLst/>
            </a:prstGeom>
            <a:noFill/>
            <a:ln>
              <a:noFill/>
            </a:ln>
          </p:spPr>
          <p:txBody>
            <a:bodyPr wrap="square">
              <a:spAutoFit/>
            </a:bodyPr>
            <a:lstStyle/>
            <a:p>
              <a:pPr algn="just">
                <a:buNone/>
              </a:pPr>
              <a:r>
                <a:rPr lang="en-US" altLang="zh-CN" sz="1600" dirty="0">
                  <a:solidFill>
                    <a:srgbClr val="333333"/>
                  </a:solidFill>
                  <a:latin typeface="微软雅黑" panose="020B0503020204020204" pitchFamily="34" charset="-122"/>
                  <a:ea typeface="微软雅黑" panose="020B0503020204020204" pitchFamily="34" charset="-122"/>
                  <a:cs typeface="+mn-ea"/>
                  <a:sym typeface="+mn-lt"/>
                </a:rPr>
                <a:t>2013</a:t>
              </a:r>
              <a:r>
                <a:rPr lang="zh-CN" altLang="en-US" sz="1600" dirty="0">
                  <a:solidFill>
                    <a:srgbClr val="333333"/>
                  </a:solidFill>
                  <a:latin typeface="微软雅黑" panose="020B0503020204020204" pitchFamily="34" charset="-122"/>
                  <a:ea typeface="微软雅黑" panose="020B0503020204020204" pitchFamily="34" charset="-122"/>
                  <a:cs typeface="+mn-ea"/>
                  <a:sym typeface="+mn-lt"/>
                </a:rPr>
                <a:t>年</a:t>
              </a:r>
              <a:r>
                <a:rPr lang="en-US" altLang="zh-CN" sz="1600" dirty="0">
                  <a:solidFill>
                    <a:srgbClr val="333333"/>
                  </a:solidFill>
                  <a:latin typeface="微软雅黑" panose="020B0503020204020204" pitchFamily="34" charset="-122"/>
                  <a:ea typeface="微软雅黑" panose="020B0503020204020204" pitchFamily="34" charset="-122"/>
                  <a:cs typeface="+mn-ea"/>
                  <a:sym typeface="+mn-lt"/>
                </a:rPr>
                <a:t>5</a:t>
              </a:r>
              <a:r>
                <a:rPr lang="zh-CN" altLang="en-US" sz="1600" dirty="0">
                  <a:solidFill>
                    <a:srgbClr val="333333"/>
                  </a:solidFill>
                  <a:latin typeface="微软雅黑" panose="020B0503020204020204" pitchFamily="34" charset="-122"/>
                  <a:ea typeface="微软雅黑" panose="020B0503020204020204" pitchFamily="34" charset="-122"/>
                  <a:cs typeface="+mn-ea"/>
                  <a:sym typeface="+mn-lt"/>
                </a:rPr>
                <a:t>月</a:t>
              </a:r>
              <a:r>
                <a:rPr lang="en-US" altLang="zh-CN" sz="1600" dirty="0">
                  <a:solidFill>
                    <a:srgbClr val="333333"/>
                  </a:solidFill>
                  <a:latin typeface="微软雅黑" panose="020B0503020204020204" pitchFamily="34" charset="-122"/>
                  <a:ea typeface="微软雅黑" panose="020B0503020204020204" pitchFamily="34" charset="-122"/>
                  <a:cs typeface="+mn-ea"/>
                  <a:sym typeface="+mn-lt"/>
                </a:rPr>
                <a:t>4</a:t>
              </a:r>
              <a:r>
                <a:rPr lang="zh-CN" altLang="en-US" sz="1600" dirty="0">
                  <a:solidFill>
                    <a:srgbClr val="333333"/>
                  </a:solidFill>
                  <a:latin typeface="微软雅黑" panose="020B0503020204020204" pitchFamily="34" charset="-122"/>
                  <a:ea typeface="微软雅黑" panose="020B0503020204020204" pitchFamily="34" charset="-122"/>
                  <a:cs typeface="+mn-ea"/>
                  <a:sym typeface="+mn-lt"/>
                </a:rPr>
                <a:t>日，习近平总书记在同各界优秀青年代表座谈时指出：“要用中国梦打牢广大青少年的共同思想基础，教育和帮助青少年树立正确的世界观、人生观、价值观，永远热爱我们伟大的祖国，永远热爱我们伟大的人民，永远热爱我们伟大的中华民族，坚定跟着党走中国道路。”</a:t>
              </a:r>
              <a:endParaRPr lang="zh-CN" altLang="en-US" sz="1600" dirty="0">
                <a:solidFill>
                  <a:srgbClr val="333333"/>
                </a:solidFill>
                <a:latin typeface="微软雅黑" panose="020B0503020204020204" pitchFamily="34" charset="-122"/>
                <a:ea typeface="微软雅黑" panose="020B0503020204020204" pitchFamily="34" charset="-122"/>
                <a:cs typeface="+mn-ea"/>
                <a:sym typeface="+mn-lt"/>
              </a:endParaRPr>
            </a:p>
          </p:txBody>
        </p:sp>
      </p:grpSp>
      <p:grpSp>
        <p:nvGrpSpPr>
          <p:cNvPr id="38" name="组合 37"/>
          <p:cNvGrpSpPr/>
          <p:nvPr/>
        </p:nvGrpSpPr>
        <p:grpSpPr>
          <a:xfrm>
            <a:off x="709704" y="3702684"/>
            <a:ext cx="10780448" cy="1037158"/>
            <a:chOff x="736863" y="2487478"/>
            <a:chExt cx="10780448" cy="1037158"/>
          </a:xfrm>
        </p:grpSpPr>
        <p:grpSp>
          <p:nvGrpSpPr>
            <p:cNvPr id="39" name="组合 38"/>
            <p:cNvGrpSpPr/>
            <p:nvPr/>
          </p:nvGrpSpPr>
          <p:grpSpPr>
            <a:xfrm>
              <a:off x="736863" y="2487478"/>
              <a:ext cx="10780448" cy="1037158"/>
              <a:chOff x="3380133" y="1498847"/>
              <a:chExt cx="10780448" cy="1037158"/>
            </a:xfrm>
            <a:solidFill>
              <a:srgbClr val="C2000A"/>
            </a:solidFill>
          </p:grpSpPr>
          <p:sp>
            <p:nvSpPr>
              <p:cNvPr id="41" name="椭圆 40"/>
              <p:cNvSpPr/>
              <p:nvPr/>
            </p:nvSpPr>
            <p:spPr>
              <a:xfrm>
                <a:off x="3380133" y="1664194"/>
                <a:ext cx="480786" cy="480786"/>
              </a:xfrm>
              <a:prstGeom prst="ellipse">
                <a:avLst/>
              </a:prstGeom>
              <a:grpFill/>
              <a:ln w="7620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2400" b="0" i="0" u="none" strike="noStrike" kern="0" cap="none" spc="0" normalizeH="0" baseline="0" noProof="0" dirty="0" smtClean="0">
                    <a:ln>
                      <a:noFill/>
                    </a:ln>
                    <a:solidFill>
                      <a:schemeClr val="bg1"/>
                    </a:solidFill>
                    <a:effectLst/>
                    <a:uLnTx/>
                    <a:uFillTx/>
                    <a:cs typeface="+mn-ea"/>
                    <a:sym typeface="+mn-lt"/>
                  </a:rPr>
                  <a:t>2</a:t>
                </a:r>
                <a:endParaRPr kumimoji="0" lang="en-US" sz="2400" b="0" i="0" u="none" strike="noStrike" kern="0" cap="none" spc="0" normalizeH="0" baseline="0" noProof="0" dirty="0">
                  <a:ln>
                    <a:noFill/>
                  </a:ln>
                  <a:solidFill>
                    <a:schemeClr val="bg1"/>
                  </a:solidFill>
                  <a:effectLst/>
                  <a:uLnTx/>
                  <a:uFillTx/>
                  <a:cs typeface="+mn-ea"/>
                  <a:sym typeface="+mn-lt"/>
                </a:endParaRPr>
              </a:p>
            </p:txBody>
          </p:sp>
          <p:grpSp>
            <p:nvGrpSpPr>
              <p:cNvPr id="42" name="组合 41"/>
              <p:cNvGrpSpPr/>
              <p:nvPr/>
            </p:nvGrpSpPr>
            <p:grpSpPr>
              <a:xfrm>
                <a:off x="4006722" y="1498847"/>
                <a:ext cx="10153859" cy="1037158"/>
                <a:chOff x="1163638" y="2561493"/>
                <a:chExt cx="10153859" cy="1135186"/>
              </a:xfrm>
              <a:grpFill/>
              <a:effectLst>
                <a:outerShdw blurRad="190500" dist="127000" dir="2700000" algn="tl" rotWithShape="0">
                  <a:prstClr val="black">
                    <a:alpha val="30000"/>
                  </a:prstClr>
                </a:outerShdw>
              </a:effectLst>
            </p:grpSpPr>
            <p:sp>
              <p:nvSpPr>
                <p:cNvPr id="44" name="矩形 43"/>
                <p:cNvSpPr/>
                <p:nvPr/>
              </p:nvSpPr>
              <p:spPr>
                <a:xfrm>
                  <a:off x="1163638" y="2561493"/>
                  <a:ext cx="10153859" cy="1135186"/>
                </a:xfrm>
                <a:prstGeom prst="rect">
                  <a:avLst/>
                </a:prstGeom>
                <a:noFill/>
                <a:ln w="12700" cap="flat" cmpd="sng" algn="ctr">
                  <a:solidFill>
                    <a:srgbClr val="C2000A"/>
                  </a:solidFill>
                  <a:prstDash val="solid"/>
                  <a:miter lim="800000"/>
                </a:ln>
                <a:effectLst/>
              </p:spPr>
              <p:txBody>
                <a:bodyPr lIns="180000"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3600" b="0" i="0" u="none" strike="noStrike" kern="0" cap="none" spc="0" normalizeH="0" baseline="0" noProof="0" dirty="0">
                    <a:ln>
                      <a:noFill/>
                    </a:ln>
                    <a:solidFill>
                      <a:schemeClr val="tx1">
                        <a:lumMod val="85000"/>
                        <a:lumOff val="15000"/>
                      </a:schemeClr>
                    </a:solidFill>
                    <a:effectLst/>
                    <a:uLnTx/>
                    <a:uFillTx/>
                    <a:cs typeface="+mn-ea"/>
                    <a:sym typeface="+mn-lt"/>
                  </a:endParaRPr>
                </a:p>
              </p:txBody>
            </p:sp>
            <p:sp>
              <p:nvSpPr>
                <p:cNvPr id="45" name="矩形 44"/>
                <p:cNvSpPr/>
                <p:nvPr/>
              </p:nvSpPr>
              <p:spPr>
                <a:xfrm>
                  <a:off x="1163638" y="2849237"/>
                  <a:ext cx="54000" cy="231658"/>
                </a:xfrm>
                <a:prstGeom prst="rect">
                  <a:avLst/>
                </a:prstGeom>
                <a:grp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600" b="0" i="0" u="none" strike="noStrike" kern="0" cap="none" spc="0" normalizeH="0" baseline="0" noProof="0" dirty="0">
                    <a:ln>
                      <a:noFill/>
                    </a:ln>
                    <a:solidFill>
                      <a:schemeClr val="tx1">
                        <a:lumMod val="85000"/>
                        <a:lumOff val="15000"/>
                      </a:schemeClr>
                    </a:solidFill>
                    <a:effectLst/>
                    <a:uLnTx/>
                    <a:uFillTx/>
                    <a:cs typeface="+mn-ea"/>
                    <a:sym typeface="+mn-lt"/>
                  </a:endParaRPr>
                </a:p>
              </p:txBody>
            </p:sp>
          </p:grpSp>
          <p:sp>
            <p:nvSpPr>
              <p:cNvPr id="43" name="矩形 42"/>
              <p:cNvSpPr/>
              <p:nvPr/>
            </p:nvSpPr>
            <p:spPr>
              <a:xfrm>
                <a:off x="4006722" y="1664194"/>
                <a:ext cx="54000" cy="48078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schemeClr val="tx1">
                      <a:lumMod val="85000"/>
                      <a:lumOff val="15000"/>
                    </a:schemeClr>
                  </a:solidFill>
                  <a:effectLst/>
                  <a:uLnTx/>
                  <a:uFillTx/>
                  <a:cs typeface="+mn-ea"/>
                  <a:sym typeface="+mn-lt"/>
                </a:endParaRPr>
              </a:p>
            </p:txBody>
          </p:sp>
        </p:grpSp>
        <p:sp>
          <p:nvSpPr>
            <p:cNvPr id="40" name="矩形 39"/>
            <p:cNvSpPr/>
            <p:nvPr/>
          </p:nvSpPr>
          <p:spPr>
            <a:xfrm>
              <a:off x="1487431" y="2591361"/>
              <a:ext cx="10029880" cy="830997"/>
            </a:xfrm>
            <a:prstGeom prst="rect">
              <a:avLst/>
            </a:prstGeom>
            <a:noFill/>
            <a:ln>
              <a:noFill/>
            </a:ln>
          </p:spPr>
          <p:txBody>
            <a:bodyPr wrap="square">
              <a:spAutoFit/>
            </a:bodyPr>
            <a:lstStyle/>
            <a:p>
              <a:pPr algn="just">
                <a:buNone/>
              </a:pPr>
              <a:r>
                <a:rPr lang="en-US" altLang="zh-CN" sz="1600" dirty="0">
                  <a:solidFill>
                    <a:srgbClr val="333333"/>
                  </a:solidFill>
                  <a:latin typeface="微软雅黑" panose="020B0503020204020204" pitchFamily="34" charset="-122"/>
                  <a:ea typeface="微软雅黑" panose="020B0503020204020204" pitchFamily="34" charset="-122"/>
                  <a:cs typeface="+mn-ea"/>
                  <a:sym typeface="+mn-lt"/>
                </a:rPr>
                <a:t>2013</a:t>
              </a:r>
              <a:r>
                <a:rPr lang="zh-CN" altLang="en-US" sz="1600" dirty="0">
                  <a:solidFill>
                    <a:srgbClr val="333333"/>
                  </a:solidFill>
                  <a:latin typeface="微软雅黑" panose="020B0503020204020204" pitchFamily="34" charset="-122"/>
                  <a:ea typeface="微软雅黑" panose="020B0503020204020204" pitchFamily="34" charset="-122"/>
                  <a:cs typeface="+mn-ea"/>
                  <a:sym typeface="+mn-lt"/>
                </a:rPr>
                <a:t>年</a:t>
              </a:r>
              <a:r>
                <a:rPr lang="en-US" altLang="zh-CN" sz="1600" dirty="0">
                  <a:solidFill>
                    <a:srgbClr val="333333"/>
                  </a:solidFill>
                  <a:latin typeface="微软雅黑" panose="020B0503020204020204" pitchFamily="34" charset="-122"/>
                  <a:ea typeface="微软雅黑" panose="020B0503020204020204" pitchFamily="34" charset="-122"/>
                  <a:cs typeface="+mn-ea"/>
                  <a:sym typeface="+mn-lt"/>
                </a:rPr>
                <a:t>6</a:t>
              </a:r>
              <a:r>
                <a:rPr lang="zh-CN" altLang="en-US" sz="1600" dirty="0">
                  <a:solidFill>
                    <a:srgbClr val="333333"/>
                  </a:solidFill>
                  <a:latin typeface="微软雅黑" panose="020B0503020204020204" pitchFamily="34" charset="-122"/>
                  <a:ea typeface="微软雅黑" panose="020B0503020204020204" pitchFamily="34" charset="-122"/>
                  <a:cs typeface="+mn-ea"/>
                  <a:sym typeface="+mn-lt"/>
                </a:rPr>
                <a:t>月</a:t>
              </a:r>
              <a:r>
                <a:rPr lang="en-US" altLang="zh-CN" sz="1600" dirty="0">
                  <a:solidFill>
                    <a:srgbClr val="333333"/>
                  </a:solidFill>
                  <a:latin typeface="微软雅黑" panose="020B0503020204020204" pitchFamily="34" charset="-122"/>
                  <a:ea typeface="微软雅黑" panose="020B0503020204020204" pitchFamily="34" charset="-122"/>
                  <a:cs typeface="+mn-ea"/>
                  <a:sym typeface="+mn-lt"/>
                </a:rPr>
                <a:t>20</a:t>
              </a:r>
              <a:r>
                <a:rPr lang="zh-CN" altLang="en-US" sz="1600" dirty="0">
                  <a:solidFill>
                    <a:srgbClr val="333333"/>
                  </a:solidFill>
                  <a:latin typeface="微软雅黑" panose="020B0503020204020204" pitchFamily="34" charset="-122"/>
                  <a:ea typeface="微软雅黑" panose="020B0503020204020204" pitchFamily="34" charset="-122"/>
                  <a:cs typeface="+mn-ea"/>
                  <a:sym typeface="+mn-lt"/>
                </a:rPr>
                <a:t>日，习近平总书记在同团中央新一届领导班子成员集体谈话时强调：“共青团要紧跟党走在时代前列、走在青年前列，紧紧围绕党和国家工作大局找准工作切入点、结合点、着力点，充分发挥广大青年生力军作用，团结带领广大青年在实现中华民族伟大复兴的征途中续写新的光荣。”</a:t>
              </a:r>
              <a:endParaRPr lang="zh-CN" altLang="en-US" sz="1600" dirty="0">
                <a:solidFill>
                  <a:srgbClr val="333333"/>
                </a:solidFill>
                <a:latin typeface="微软雅黑" panose="020B0503020204020204" pitchFamily="34" charset="-122"/>
                <a:ea typeface="微软雅黑" panose="020B0503020204020204" pitchFamily="34" charset="-122"/>
                <a:cs typeface="+mn-ea"/>
                <a:sym typeface="+mn-lt"/>
              </a:endParaRPr>
            </a:p>
          </p:txBody>
        </p:sp>
      </p:grpSp>
      <p:grpSp>
        <p:nvGrpSpPr>
          <p:cNvPr id="46" name="组合 45"/>
          <p:cNvGrpSpPr/>
          <p:nvPr/>
        </p:nvGrpSpPr>
        <p:grpSpPr>
          <a:xfrm>
            <a:off x="718935" y="5006170"/>
            <a:ext cx="10780448" cy="1313705"/>
            <a:chOff x="736863" y="2591360"/>
            <a:chExt cx="10780448" cy="1313705"/>
          </a:xfrm>
        </p:grpSpPr>
        <p:grpSp>
          <p:nvGrpSpPr>
            <p:cNvPr id="47" name="组合 46"/>
            <p:cNvGrpSpPr/>
            <p:nvPr/>
          </p:nvGrpSpPr>
          <p:grpSpPr>
            <a:xfrm>
              <a:off x="736863" y="2591360"/>
              <a:ext cx="10780448" cy="1313705"/>
              <a:chOff x="3380133" y="1602729"/>
              <a:chExt cx="10780448" cy="1313705"/>
            </a:xfrm>
            <a:solidFill>
              <a:srgbClr val="C2000A"/>
            </a:solidFill>
          </p:grpSpPr>
          <p:sp>
            <p:nvSpPr>
              <p:cNvPr id="49" name="椭圆 48"/>
              <p:cNvSpPr/>
              <p:nvPr/>
            </p:nvSpPr>
            <p:spPr>
              <a:xfrm>
                <a:off x="3380133" y="1664194"/>
                <a:ext cx="480786" cy="480786"/>
              </a:xfrm>
              <a:prstGeom prst="ellipse">
                <a:avLst/>
              </a:prstGeom>
              <a:grpFill/>
              <a:ln w="7620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2400" b="0" i="0" u="none" strike="noStrike" kern="0" cap="none" spc="0" normalizeH="0" baseline="0" noProof="0" dirty="0" smtClean="0">
                    <a:ln>
                      <a:noFill/>
                    </a:ln>
                    <a:solidFill>
                      <a:schemeClr val="bg1"/>
                    </a:solidFill>
                    <a:effectLst/>
                    <a:uLnTx/>
                    <a:uFillTx/>
                    <a:cs typeface="+mn-ea"/>
                    <a:sym typeface="+mn-lt"/>
                  </a:rPr>
                  <a:t>3</a:t>
                </a:r>
                <a:endParaRPr kumimoji="0" lang="en-US" sz="2400" b="0" i="0" u="none" strike="noStrike" kern="0" cap="none" spc="0" normalizeH="0" baseline="0" noProof="0" dirty="0">
                  <a:ln>
                    <a:noFill/>
                  </a:ln>
                  <a:solidFill>
                    <a:schemeClr val="bg1"/>
                  </a:solidFill>
                  <a:effectLst/>
                  <a:uLnTx/>
                  <a:uFillTx/>
                  <a:cs typeface="+mn-ea"/>
                  <a:sym typeface="+mn-lt"/>
                </a:endParaRPr>
              </a:p>
            </p:txBody>
          </p:sp>
          <p:grpSp>
            <p:nvGrpSpPr>
              <p:cNvPr id="50" name="组合 49"/>
              <p:cNvGrpSpPr/>
              <p:nvPr/>
            </p:nvGrpSpPr>
            <p:grpSpPr>
              <a:xfrm>
                <a:off x="4006722" y="1602729"/>
                <a:ext cx="10153859" cy="1313705"/>
                <a:chOff x="1163638" y="2675194"/>
                <a:chExt cx="10153859" cy="1437871"/>
              </a:xfrm>
              <a:grpFill/>
              <a:effectLst>
                <a:outerShdw blurRad="190500" dist="127000" dir="2700000" algn="tl" rotWithShape="0">
                  <a:prstClr val="black">
                    <a:alpha val="30000"/>
                  </a:prstClr>
                </a:outerShdw>
              </a:effectLst>
            </p:grpSpPr>
            <p:sp>
              <p:nvSpPr>
                <p:cNvPr id="52" name="矩形 51"/>
                <p:cNvSpPr/>
                <p:nvPr/>
              </p:nvSpPr>
              <p:spPr>
                <a:xfrm>
                  <a:off x="1163638" y="2675194"/>
                  <a:ext cx="10153859" cy="1437871"/>
                </a:xfrm>
                <a:prstGeom prst="rect">
                  <a:avLst/>
                </a:prstGeom>
                <a:noFill/>
                <a:ln w="12700" cap="flat" cmpd="sng" algn="ctr">
                  <a:solidFill>
                    <a:srgbClr val="C2000A"/>
                  </a:solidFill>
                  <a:prstDash val="solid"/>
                  <a:miter lim="800000"/>
                </a:ln>
                <a:effectLst/>
              </p:spPr>
              <p:txBody>
                <a:bodyPr lIns="180000"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3600" b="0" i="0" u="none" strike="noStrike" kern="0" cap="none" spc="0" normalizeH="0" baseline="0" noProof="0" dirty="0">
                    <a:ln>
                      <a:noFill/>
                    </a:ln>
                    <a:solidFill>
                      <a:schemeClr val="tx1">
                        <a:lumMod val="85000"/>
                        <a:lumOff val="15000"/>
                      </a:schemeClr>
                    </a:solidFill>
                    <a:effectLst/>
                    <a:uLnTx/>
                    <a:uFillTx/>
                    <a:cs typeface="+mn-ea"/>
                    <a:sym typeface="+mn-lt"/>
                  </a:endParaRPr>
                </a:p>
              </p:txBody>
            </p:sp>
            <p:sp>
              <p:nvSpPr>
                <p:cNvPr id="53" name="矩形 52"/>
                <p:cNvSpPr/>
                <p:nvPr/>
              </p:nvSpPr>
              <p:spPr>
                <a:xfrm>
                  <a:off x="1163638" y="2849237"/>
                  <a:ext cx="54000" cy="231658"/>
                </a:xfrm>
                <a:prstGeom prst="rect">
                  <a:avLst/>
                </a:prstGeom>
                <a:grp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600" b="0" i="0" u="none" strike="noStrike" kern="0" cap="none" spc="0" normalizeH="0" baseline="0" noProof="0" dirty="0">
                    <a:ln>
                      <a:noFill/>
                    </a:ln>
                    <a:solidFill>
                      <a:schemeClr val="tx1">
                        <a:lumMod val="85000"/>
                        <a:lumOff val="15000"/>
                      </a:schemeClr>
                    </a:solidFill>
                    <a:effectLst/>
                    <a:uLnTx/>
                    <a:uFillTx/>
                    <a:cs typeface="+mn-ea"/>
                    <a:sym typeface="+mn-lt"/>
                  </a:endParaRPr>
                </a:p>
              </p:txBody>
            </p:sp>
          </p:grpSp>
          <p:sp>
            <p:nvSpPr>
              <p:cNvPr id="51" name="矩形 50"/>
              <p:cNvSpPr/>
              <p:nvPr/>
            </p:nvSpPr>
            <p:spPr>
              <a:xfrm>
                <a:off x="4006722" y="1664194"/>
                <a:ext cx="54000" cy="48078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schemeClr val="tx1">
                      <a:lumMod val="85000"/>
                      <a:lumOff val="15000"/>
                    </a:schemeClr>
                  </a:solidFill>
                  <a:effectLst/>
                  <a:uLnTx/>
                  <a:uFillTx/>
                  <a:cs typeface="+mn-ea"/>
                  <a:sym typeface="+mn-lt"/>
                </a:endParaRPr>
              </a:p>
            </p:txBody>
          </p:sp>
        </p:grpSp>
        <p:sp>
          <p:nvSpPr>
            <p:cNvPr id="48" name="矩形 47"/>
            <p:cNvSpPr/>
            <p:nvPr/>
          </p:nvSpPr>
          <p:spPr>
            <a:xfrm>
              <a:off x="1487431" y="2718112"/>
              <a:ext cx="10029880" cy="1077218"/>
            </a:xfrm>
            <a:prstGeom prst="rect">
              <a:avLst/>
            </a:prstGeom>
            <a:noFill/>
            <a:ln>
              <a:noFill/>
            </a:ln>
          </p:spPr>
          <p:txBody>
            <a:bodyPr wrap="square">
              <a:spAutoFit/>
            </a:bodyPr>
            <a:lstStyle/>
            <a:p>
              <a:pPr algn="just">
                <a:buNone/>
              </a:pPr>
              <a:r>
                <a:rPr lang="en-US" altLang="zh-CN" sz="1600" dirty="0">
                  <a:solidFill>
                    <a:srgbClr val="333333"/>
                  </a:solidFill>
                  <a:latin typeface="微软雅黑" panose="020B0503020204020204" pitchFamily="34" charset="-122"/>
                  <a:ea typeface="微软雅黑" panose="020B0503020204020204" pitchFamily="34" charset="-122"/>
                  <a:cs typeface="+mn-ea"/>
                  <a:sym typeface="+mn-lt"/>
                </a:rPr>
                <a:t>2014</a:t>
              </a:r>
              <a:r>
                <a:rPr lang="zh-CN" altLang="en-US" sz="1600" dirty="0">
                  <a:solidFill>
                    <a:srgbClr val="333333"/>
                  </a:solidFill>
                  <a:latin typeface="微软雅黑" panose="020B0503020204020204" pitchFamily="34" charset="-122"/>
                  <a:ea typeface="微软雅黑" panose="020B0503020204020204" pitchFamily="34" charset="-122"/>
                  <a:cs typeface="+mn-ea"/>
                  <a:sym typeface="+mn-lt"/>
                </a:rPr>
                <a:t>年</a:t>
              </a:r>
              <a:r>
                <a:rPr lang="en-US" altLang="zh-CN" sz="1600" dirty="0">
                  <a:solidFill>
                    <a:srgbClr val="333333"/>
                  </a:solidFill>
                  <a:latin typeface="微软雅黑" panose="020B0503020204020204" pitchFamily="34" charset="-122"/>
                  <a:ea typeface="微软雅黑" panose="020B0503020204020204" pitchFamily="34" charset="-122"/>
                  <a:cs typeface="+mn-ea"/>
                  <a:sym typeface="+mn-lt"/>
                </a:rPr>
                <a:t>6</a:t>
              </a:r>
              <a:r>
                <a:rPr lang="zh-CN" altLang="en-US" sz="1600" dirty="0">
                  <a:solidFill>
                    <a:srgbClr val="333333"/>
                  </a:solidFill>
                  <a:latin typeface="微软雅黑" panose="020B0503020204020204" pitchFamily="34" charset="-122"/>
                  <a:ea typeface="微软雅黑" panose="020B0503020204020204" pitchFamily="34" charset="-122"/>
                  <a:cs typeface="+mn-ea"/>
                  <a:sym typeface="+mn-lt"/>
                </a:rPr>
                <a:t>月</a:t>
              </a:r>
              <a:r>
                <a:rPr lang="en-US" altLang="zh-CN" sz="1600" dirty="0">
                  <a:solidFill>
                    <a:srgbClr val="333333"/>
                  </a:solidFill>
                  <a:latin typeface="微软雅黑" panose="020B0503020204020204" pitchFamily="34" charset="-122"/>
                  <a:ea typeface="微软雅黑" panose="020B0503020204020204" pitchFamily="34" charset="-122"/>
                  <a:cs typeface="+mn-ea"/>
                  <a:sym typeface="+mn-lt"/>
                </a:rPr>
                <a:t>27</a:t>
              </a:r>
              <a:r>
                <a:rPr lang="zh-CN" altLang="en-US" sz="1600" dirty="0">
                  <a:solidFill>
                    <a:srgbClr val="333333"/>
                  </a:solidFill>
                  <a:latin typeface="微软雅黑" panose="020B0503020204020204" pitchFamily="34" charset="-122"/>
                  <a:ea typeface="微软雅黑" panose="020B0503020204020204" pitchFamily="34" charset="-122"/>
                  <a:cs typeface="+mn-ea"/>
                  <a:sym typeface="+mn-lt"/>
                </a:rPr>
                <a:t>日，习近平总书记对共青团工作作出重要批示指出：“实现中国梦，需要依靠青年，也能成就青年。要深入研究当代青年成长的新特点和新规律，把准方向、摸准脉搏，大力推进团的组织和工作创新，牢牢把广大青年团结和凝聚到党的周围，坚定理想信念，自觉践行社会主义核心价值观，勇担时代赋予的重任，走在创新创业创优的前列，在服务人民、奉献社会、建设祖国的生动实践中体现人生价值。”</a:t>
              </a:r>
              <a:endParaRPr lang="zh-CN" altLang="en-US" sz="1600" dirty="0">
                <a:solidFill>
                  <a:srgbClr val="333333"/>
                </a:solidFill>
                <a:latin typeface="微软雅黑" panose="020B0503020204020204" pitchFamily="34" charset="-122"/>
                <a:ea typeface="微软雅黑" panose="020B0503020204020204" pitchFamily="34" charset="-122"/>
                <a:cs typeface="+mn-ea"/>
                <a:sym typeface="+mn-lt"/>
              </a:endParaRPr>
            </a:p>
          </p:txBody>
        </p:sp>
      </p:grpSp>
    </p:spTree>
  </p:cSld>
  <p:clrMapOvr>
    <a:masterClrMapping/>
  </p:clrMapOvr>
  <p:transition>
    <p:pull/>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文本框 7"/>
          <p:cNvSpPr txBox="1"/>
          <p:nvPr/>
        </p:nvSpPr>
        <p:spPr>
          <a:xfrm>
            <a:off x="579422" y="47625"/>
            <a:ext cx="11291179" cy="521970"/>
          </a:xfrm>
          <a:prstGeom prst="rect">
            <a:avLst/>
          </a:prstGeom>
          <a:noFill/>
          <a:ln>
            <a:noFill/>
          </a:ln>
        </p:spPr>
        <p:txBody>
          <a:bodyPr wrap="square" rtlCol="0">
            <a:spAutoFit/>
          </a:bodyPr>
          <a:lstStyle/>
          <a:p>
            <a:r>
              <a:rPr lang="zh-CN" altLang="en-US" sz="2800" b="1" dirty="0">
                <a:solidFill>
                  <a:schemeClr val="bg1"/>
                </a:solidFill>
                <a:effectLst>
                  <a:outerShdw blurRad="38100" dist="38100" dir="2700000" algn="tl">
                    <a:srgbClr val="000000">
                      <a:alpha val="43137"/>
                    </a:srgbClr>
                  </a:outerShdw>
                </a:effectLst>
                <a:latin typeface="微软雅黑" panose="020B0503020204020204" pitchFamily="82" charset="2"/>
                <a:ea typeface="微软雅黑" panose="020B0503020204020204" pitchFamily="82" charset="2"/>
              </a:rPr>
              <a:t>习近平总书记关于青年工作重要论述综述</a:t>
            </a:r>
            <a:endParaRPr lang="zh-CN" altLang="en-US" sz="2800" b="1" dirty="0">
              <a:solidFill>
                <a:schemeClr val="bg1"/>
              </a:solidFill>
              <a:effectLst>
                <a:outerShdw blurRad="38100" dist="38100" dir="2700000" algn="tl">
                  <a:srgbClr val="000000">
                    <a:alpha val="43137"/>
                  </a:srgbClr>
                </a:outerShdw>
              </a:effectLst>
              <a:latin typeface="微软雅黑" panose="020B0503020204020204" pitchFamily="82" charset="2"/>
              <a:ea typeface="微软雅黑" panose="020B0503020204020204" pitchFamily="82" charset="2"/>
            </a:endParaRPr>
          </a:p>
        </p:txBody>
      </p:sp>
      <p:grpSp>
        <p:nvGrpSpPr>
          <p:cNvPr id="3" name="组合 2"/>
          <p:cNvGrpSpPr/>
          <p:nvPr/>
        </p:nvGrpSpPr>
        <p:grpSpPr>
          <a:xfrm>
            <a:off x="674689" y="686827"/>
            <a:ext cx="10842622" cy="908496"/>
            <a:chOff x="322346" y="2805338"/>
            <a:chExt cx="10842622" cy="908496"/>
          </a:xfrm>
        </p:grpSpPr>
        <p:sp>
          <p:nvSpPr>
            <p:cNvPr id="4" name="Aitds3"/>
            <p:cNvSpPr>
              <a:spLocks noChangeArrowheads="1"/>
            </p:cNvSpPr>
            <p:nvPr>
              <p:custDataLst>
                <p:tags r:id="rId1"/>
              </p:custDataLst>
            </p:nvPr>
          </p:nvSpPr>
          <p:spPr bwMode="auto">
            <a:xfrm>
              <a:off x="414926" y="2924945"/>
              <a:ext cx="10657462" cy="669282"/>
            </a:xfrm>
            <a:prstGeom prst="rect">
              <a:avLst/>
            </a:prstGeom>
            <a:noFill/>
            <a:ln w="9525">
              <a:solidFill>
                <a:srgbClr val="B8B8B8"/>
              </a:solidFill>
              <a:miter lim="800000"/>
            </a:ln>
          </p:spPr>
          <p:txBody>
            <a:bodyPr/>
            <a:lstStyle/>
            <a:p>
              <a:pPr marL="0" marR="0" lvl="0" indent="0" algn="l" defTabSz="1188085" rtl="0" eaLnBrk="1" fontAlgn="auto" latinLnBrk="0" hangingPunct="1">
                <a:lnSpc>
                  <a:spcPct val="100000"/>
                </a:lnSpc>
                <a:spcBef>
                  <a:spcPts val="0"/>
                </a:spcBef>
                <a:spcAft>
                  <a:spcPts val="0"/>
                </a:spcAft>
                <a:buClrTx/>
                <a:buSzTx/>
                <a:buFontTx/>
                <a:buNone/>
                <a:defRPr/>
              </a:pPr>
              <a:endParaRPr kumimoji="0" lang="zh-CN" altLang="en-US" sz="2340" b="0" i="0" u="none" strike="noStrike" kern="0" cap="none" spc="0" normalizeH="0" baseline="0" noProof="0">
                <a:ln>
                  <a:noFill/>
                </a:ln>
                <a:solidFill>
                  <a:sysClr val="windowText" lastClr="000000"/>
                </a:solidFill>
                <a:effectLst/>
                <a:uLnTx/>
                <a:uFillTx/>
                <a:latin typeface="思源黑体 CN Normal" panose="020B0400000000000000" pitchFamily="34" charset="-122"/>
                <a:ea typeface="思源黑体 CN Normal" panose="020B0400000000000000" pitchFamily="34" charset="-122"/>
                <a:cs typeface="+mn-cs"/>
                <a:sym typeface="思源黑体 CN Normal" panose="020B0400000000000000" pitchFamily="34" charset="-122"/>
              </a:endParaRPr>
            </a:p>
          </p:txBody>
        </p:sp>
        <p:sp>
          <p:nvSpPr>
            <p:cNvPr id="5" name="Aitds4"/>
            <p:cNvSpPr txBox="1">
              <a:spLocks noChangeArrowheads="1"/>
            </p:cNvSpPr>
            <p:nvPr>
              <p:custDataLst>
                <p:tags r:id="rId2"/>
              </p:custDataLst>
            </p:nvPr>
          </p:nvSpPr>
          <p:spPr bwMode="auto">
            <a:xfrm>
              <a:off x="592562" y="2899593"/>
              <a:ext cx="10328509" cy="7289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lvl="0" indent="457200" algn="just" eaLnBrk="1" fontAlgn="auto">
                <a:lnSpc>
                  <a:spcPct val="120000"/>
                </a:lnSpc>
                <a:spcBef>
                  <a:spcPts val="0"/>
                </a:spcBef>
                <a:spcAft>
                  <a:spcPts val="0"/>
                </a:spcAft>
                <a:defRPr/>
              </a:pPr>
              <a:r>
                <a:rPr lang="zh-CN" altLang="en-US" b="1" dirty="0">
                  <a:latin typeface="微软雅黑" panose="020B0503020204020204" pitchFamily="34" charset="-122"/>
                  <a:ea typeface="微软雅黑" panose="020B0503020204020204" pitchFamily="34" charset="-122"/>
                  <a:cs typeface="思源黑体 Light" panose="020B0300000000000000" charset="-122"/>
                  <a:sym typeface="思源黑体 CN Normal" panose="020B0400000000000000" pitchFamily="34" charset="-122"/>
                </a:rPr>
                <a:t>共青团要紧跟党走在时代前列、走在青年前列，紧紧围绕党和国家工作大局找准工作切入点、结合点、着力点</a:t>
              </a:r>
              <a:endParaRPr lang="zh-CN" altLang="en-US" b="1" dirty="0">
                <a:latin typeface="微软雅黑" panose="020B0503020204020204" pitchFamily="34" charset="-122"/>
                <a:ea typeface="微软雅黑" panose="020B0503020204020204" pitchFamily="34" charset="-122"/>
                <a:cs typeface="思源黑体 Light" panose="020B0300000000000000" charset="-122"/>
                <a:sym typeface="思源黑体 CN Normal" panose="020B0400000000000000" pitchFamily="34" charset="-122"/>
              </a:endParaRPr>
            </a:p>
          </p:txBody>
        </p:sp>
        <p:sp>
          <p:nvSpPr>
            <p:cNvPr id="6" name="Aitds5"/>
            <p:cNvSpPr/>
            <p:nvPr>
              <p:custDataLst>
                <p:tags r:id="rId3"/>
              </p:custDataLst>
            </p:nvPr>
          </p:nvSpPr>
          <p:spPr bwMode="auto">
            <a:xfrm>
              <a:off x="322346" y="2805338"/>
              <a:ext cx="686769" cy="688832"/>
            </a:xfrm>
            <a:custGeom>
              <a:avLst/>
              <a:gdLst>
                <a:gd name="T0" fmla="*/ 0 w 1446"/>
                <a:gd name="T1" fmla="*/ 0 h 1446"/>
                <a:gd name="T2" fmla="*/ 2147483647 w 1446"/>
                <a:gd name="T3" fmla="*/ 0 h 1446"/>
                <a:gd name="T4" fmla="*/ 2147483647 w 1446"/>
                <a:gd name="T5" fmla="*/ 2147483647 h 1446"/>
                <a:gd name="T6" fmla="*/ 2147483647 w 1446"/>
                <a:gd name="T7" fmla="*/ 2147483647 h 1446"/>
                <a:gd name="T8" fmla="*/ 2147483647 w 1446"/>
                <a:gd name="T9" fmla="*/ 2147483647 h 1446"/>
                <a:gd name="T10" fmla="*/ 0 w 1446"/>
                <a:gd name="T11" fmla="*/ 2147483647 h 1446"/>
                <a:gd name="T12" fmla="*/ 0 w 1446"/>
                <a:gd name="T13" fmla="*/ 0 h 144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446" h="1446">
                  <a:moveTo>
                    <a:pt x="0" y="0"/>
                  </a:moveTo>
                  <a:lnTo>
                    <a:pt x="1446" y="0"/>
                  </a:lnTo>
                  <a:lnTo>
                    <a:pt x="1446" y="458"/>
                  </a:lnTo>
                  <a:lnTo>
                    <a:pt x="438" y="458"/>
                  </a:lnTo>
                  <a:lnTo>
                    <a:pt x="438" y="1446"/>
                  </a:lnTo>
                  <a:lnTo>
                    <a:pt x="0" y="1446"/>
                  </a:lnTo>
                  <a:lnTo>
                    <a:pt x="0" y="0"/>
                  </a:lnTo>
                  <a:close/>
                </a:path>
              </a:pathLst>
            </a:custGeom>
            <a:solidFill>
              <a:srgbClr val="A40102"/>
            </a:solidFill>
            <a:ln>
              <a:noFill/>
            </a:ln>
          </p:spPr>
          <p:txBody>
            <a:bodyPr/>
            <a:lstStyle/>
            <a:p>
              <a:pPr marL="0" marR="0" lvl="0" indent="0" algn="l" defTabSz="1188085" rtl="0" eaLnBrk="1" fontAlgn="auto" latinLnBrk="0" hangingPunct="1">
                <a:lnSpc>
                  <a:spcPct val="100000"/>
                </a:lnSpc>
                <a:spcBef>
                  <a:spcPts val="0"/>
                </a:spcBef>
                <a:spcAft>
                  <a:spcPts val="0"/>
                </a:spcAft>
                <a:buClrTx/>
                <a:buSzTx/>
                <a:buFontTx/>
                <a:buNone/>
                <a:defRPr/>
              </a:pPr>
              <a:endParaRPr kumimoji="0" lang="zh-CN" altLang="en-US" sz="2340" b="0" i="0" u="none" strike="noStrike" kern="0" cap="none" spc="0" normalizeH="0" baseline="0" noProof="0">
                <a:ln>
                  <a:noFill/>
                </a:ln>
                <a:solidFill>
                  <a:sysClr val="windowText" lastClr="000000"/>
                </a:solidFill>
                <a:effectLst/>
                <a:uLnTx/>
                <a:uFillTx/>
                <a:latin typeface="思源黑体 CN Normal" panose="020B0400000000000000" pitchFamily="34" charset="-122"/>
                <a:ea typeface="思源黑体 CN Normal" panose="020B0400000000000000" pitchFamily="34" charset="-122"/>
                <a:cs typeface="+mn-cs"/>
                <a:sym typeface="思源黑体 CN Normal" panose="020B0400000000000000" pitchFamily="34" charset="-122"/>
              </a:endParaRPr>
            </a:p>
          </p:txBody>
        </p:sp>
        <p:sp>
          <p:nvSpPr>
            <p:cNvPr id="7" name="Aitds6"/>
            <p:cNvSpPr/>
            <p:nvPr>
              <p:custDataLst>
                <p:tags r:id="rId4"/>
              </p:custDataLst>
            </p:nvPr>
          </p:nvSpPr>
          <p:spPr bwMode="auto">
            <a:xfrm flipH="1" flipV="1">
              <a:off x="10478197" y="3025002"/>
              <a:ext cx="686771" cy="688832"/>
            </a:xfrm>
            <a:custGeom>
              <a:avLst/>
              <a:gdLst>
                <a:gd name="T0" fmla="*/ 0 w 1446"/>
                <a:gd name="T1" fmla="*/ 0 h 1446"/>
                <a:gd name="T2" fmla="*/ 2147483647 w 1446"/>
                <a:gd name="T3" fmla="*/ 0 h 1446"/>
                <a:gd name="T4" fmla="*/ 2147483647 w 1446"/>
                <a:gd name="T5" fmla="*/ 2147483647 h 1446"/>
                <a:gd name="T6" fmla="*/ 2147483647 w 1446"/>
                <a:gd name="T7" fmla="*/ 2147483647 h 1446"/>
                <a:gd name="T8" fmla="*/ 2147483647 w 1446"/>
                <a:gd name="T9" fmla="*/ 2147483647 h 1446"/>
                <a:gd name="T10" fmla="*/ 0 w 1446"/>
                <a:gd name="T11" fmla="*/ 2147483647 h 1446"/>
                <a:gd name="T12" fmla="*/ 0 w 1446"/>
                <a:gd name="T13" fmla="*/ 0 h 144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446" h="1446">
                  <a:moveTo>
                    <a:pt x="0" y="0"/>
                  </a:moveTo>
                  <a:lnTo>
                    <a:pt x="1446" y="0"/>
                  </a:lnTo>
                  <a:lnTo>
                    <a:pt x="1446" y="458"/>
                  </a:lnTo>
                  <a:lnTo>
                    <a:pt x="438" y="458"/>
                  </a:lnTo>
                  <a:lnTo>
                    <a:pt x="438" y="1446"/>
                  </a:lnTo>
                  <a:lnTo>
                    <a:pt x="0" y="1446"/>
                  </a:lnTo>
                  <a:lnTo>
                    <a:pt x="0" y="0"/>
                  </a:lnTo>
                  <a:close/>
                </a:path>
              </a:pathLst>
            </a:custGeom>
            <a:solidFill>
              <a:srgbClr val="A40102"/>
            </a:solidFill>
            <a:ln>
              <a:noFill/>
            </a:ln>
          </p:spPr>
          <p:txBody>
            <a:bodyPr/>
            <a:lstStyle/>
            <a:p>
              <a:pPr marL="0" marR="0" lvl="0" indent="0" algn="l" defTabSz="1188085" rtl="0" eaLnBrk="1" fontAlgn="auto" latinLnBrk="0" hangingPunct="1">
                <a:lnSpc>
                  <a:spcPct val="100000"/>
                </a:lnSpc>
                <a:spcBef>
                  <a:spcPts val="0"/>
                </a:spcBef>
                <a:spcAft>
                  <a:spcPts val="0"/>
                </a:spcAft>
                <a:buClrTx/>
                <a:buSzTx/>
                <a:buFontTx/>
                <a:buNone/>
                <a:defRPr/>
              </a:pPr>
              <a:endParaRPr kumimoji="0" lang="zh-CN" altLang="en-US" sz="2340" b="0" i="0" u="none" strike="noStrike" kern="0" cap="none" spc="0" normalizeH="0" baseline="0" noProof="0">
                <a:ln>
                  <a:noFill/>
                </a:ln>
                <a:solidFill>
                  <a:sysClr val="windowText" lastClr="000000"/>
                </a:solidFill>
                <a:effectLst/>
                <a:uLnTx/>
                <a:uFillTx/>
                <a:latin typeface="思源黑体 CN Normal" panose="020B0400000000000000" pitchFamily="34" charset="-122"/>
                <a:ea typeface="思源黑体 CN Normal" panose="020B0400000000000000" pitchFamily="34" charset="-122"/>
                <a:cs typeface="+mn-cs"/>
                <a:sym typeface="思源黑体 CN Normal" panose="020B0400000000000000" pitchFamily="34" charset="-122"/>
              </a:endParaRPr>
            </a:p>
          </p:txBody>
        </p:sp>
      </p:grpSp>
      <p:sp>
        <p:nvSpPr>
          <p:cNvPr id="9" name="矩形 23"/>
          <p:cNvSpPr>
            <a:spLocks noChangeArrowheads="1"/>
          </p:cNvSpPr>
          <p:nvPr/>
        </p:nvSpPr>
        <p:spPr bwMode="auto">
          <a:xfrm>
            <a:off x="679793" y="1698818"/>
            <a:ext cx="10842622" cy="391883"/>
          </a:xfrm>
          <a:prstGeom prst="rect">
            <a:avLst/>
          </a:prstGeom>
          <a:noFill/>
          <a:ln w="28575">
            <a:noFill/>
            <a:prstDash val="sysDash"/>
            <a:miter lim="800000"/>
          </a:ln>
          <a:extLst>
            <a:ext uri="{909E8E84-426E-40DD-AFC4-6F175D3DCCD1}">
              <a14:hiddenFill xmlns:a14="http://schemas.microsoft.com/office/drawing/2010/main">
                <a:solidFill>
                  <a:srgbClr val="FFFFFF"/>
                </a:solidFill>
              </a14:hiddenFill>
            </a:ext>
          </a:ex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eaLnBrk="0" hangingPunct="0">
              <a:defRPr>
                <a:solidFill>
                  <a:schemeClr val="tx1"/>
                </a:solidFill>
                <a:latin typeface="Arial" panose="020B0604020202020204" pitchFamily="34" charset="0"/>
                <a:ea typeface="宋体" panose="02010600030101010101" pitchFamily="2" charset="-122"/>
              </a:defRPr>
            </a:lvl2pPr>
            <a:lvl3pPr eaLnBrk="0" hangingPunct="0">
              <a:defRPr>
                <a:solidFill>
                  <a:schemeClr val="tx1"/>
                </a:solidFill>
                <a:latin typeface="Arial" panose="020B0604020202020204" pitchFamily="34" charset="0"/>
                <a:ea typeface="宋体" panose="02010600030101010101" pitchFamily="2" charset="-122"/>
              </a:defRPr>
            </a:lvl3pPr>
            <a:lvl4pPr eaLnBrk="0" hangingPunct="0">
              <a:defRPr>
                <a:solidFill>
                  <a:schemeClr val="tx1"/>
                </a:solidFill>
                <a:latin typeface="Arial" panose="020B0604020202020204" pitchFamily="34" charset="0"/>
                <a:ea typeface="宋体" panose="02010600030101010101" pitchFamily="2" charset="-122"/>
              </a:defRPr>
            </a:lvl4pPr>
            <a:lvl5pPr eaLnBrk="0" hangingPunct="0">
              <a:defRPr>
                <a:solidFill>
                  <a:schemeClr val="tx1"/>
                </a:solidFill>
                <a:latin typeface="Arial" panose="020B0604020202020204" pitchFamily="34" charset="0"/>
                <a:ea typeface="宋体" panose="02010600030101010101" pitchFamily="2" charset="-122"/>
              </a:defRPr>
            </a:lvl5pPr>
            <a:lvl6pPr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zh-CN" altLang="en-US" sz="2400" b="1" dirty="0">
                <a:solidFill>
                  <a:srgbClr val="C00000"/>
                </a:solidFill>
                <a:latin typeface="微软雅黑" panose="020B0503020204020204" pitchFamily="34" charset="-122"/>
                <a:ea typeface="微软雅黑" panose="020B0503020204020204" pitchFamily="34" charset="-122"/>
                <a:sym typeface="宋体" panose="02010600030101010101" pitchFamily="2" charset="-122"/>
              </a:rPr>
              <a:t>党有号召，团有行动</a:t>
            </a:r>
            <a:r>
              <a:rPr lang="zh-CN" altLang="en-US" sz="2400" b="1" dirty="0" smtClean="0">
                <a:solidFill>
                  <a:srgbClr val="C00000"/>
                </a:solidFill>
                <a:latin typeface="微软雅黑" panose="020B0503020204020204" pitchFamily="34" charset="-122"/>
                <a:ea typeface="微软雅黑" panose="020B0503020204020204" pitchFamily="34" charset="-122"/>
                <a:sym typeface="宋体" panose="02010600030101010101" pitchFamily="2" charset="-122"/>
              </a:rPr>
              <a:t>。</a:t>
            </a:r>
            <a:endParaRPr lang="zh-CN" altLang="zh-CN" sz="2400" b="1" dirty="0">
              <a:solidFill>
                <a:srgbClr val="C00000"/>
              </a:solidFill>
              <a:latin typeface="微软雅黑" panose="020B0503020204020204" pitchFamily="34" charset="-122"/>
              <a:ea typeface="微软雅黑" panose="020B0503020204020204" pitchFamily="34" charset="-122"/>
              <a:sym typeface="宋体" panose="02010600030101010101" pitchFamily="2" charset="-122"/>
            </a:endParaRPr>
          </a:p>
        </p:txBody>
      </p:sp>
      <p:grpSp>
        <p:nvGrpSpPr>
          <p:cNvPr id="2" name="组合 1"/>
          <p:cNvGrpSpPr/>
          <p:nvPr/>
        </p:nvGrpSpPr>
        <p:grpSpPr>
          <a:xfrm>
            <a:off x="705776" y="2346578"/>
            <a:ext cx="10780448" cy="1427323"/>
            <a:chOff x="736863" y="2487477"/>
            <a:chExt cx="10780448" cy="1427323"/>
          </a:xfrm>
        </p:grpSpPr>
        <p:grpSp>
          <p:nvGrpSpPr>
            <p:cNvPr id="16" name="组合 15"/>
            <p:cNvGrpSpPr/>
            <p:nvPr/>
          </p:nvGrpSpPr>
          <p:grpSpPr>
            <a:xfrm>
              <a:off x="736863" y="2487477"/>
              <a:ext cx="10780448" cy="952959"/>
              <a:chOff x="3380133" y="1498846"/>
              <a:chExt cx="10780448" cy="952959"/>
            </a:xfrm>
            <a:solidFill>
              <a:srgbClr val="C2000A"/>
            </a:solidFill>
          </p:grpSpPr>
          <p:sp>
            <p:nvSpPr>
              <p:cNvPr id="17" name="椭圆 16"/>
              <p:cNvSpPr/>
              <p:nvPr/>
            </p:nvSpPr>
            <p:spPr>
              <a:xfrm>
                <a:off x="3380133" y="1664194"/>
                <a:ext cx="480786" cy="480786"/>
              </a:xfrm>
              <a:prstGeom prst="ellipse">
                <a:avLst/>
              </a:prstGeom>
              <a:grpFill/>
              <a:ln w="7620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2400" b="0" i="0" u="none" strike="noStrike" kern="0" cap="none" spc="0" normalizeH="0" baseline="0" noProof="0" dirty="0" smtClean="0">
                    <a:ln>
                      <a:noFill/>
                    </a:ln>
                    <a:solidFill>
                      <a:schemeClr val="bg1"/>
                    </a:solidFill>
                    <a:effectLst/>
                    <a:uLnTx/>
                    <a:uFillTx/>
                    <a:cs typeface="+mn-ea"/>
                    <a:sym typeface="+mn-lt"/>
                  </a:rPr>
                  <a:t>4</a:t>
                </a:r>
                <a:endParaRPr kumimoji="0" lang="en-US" sz="2400" b="0" i="0" u="none" strike="noStrike" kern="0" cap="none" spc="0" normalizeH="0" baseline="0" noProof="0" dirty="0">
                  <a:ln>
                    <a:noFill/>
                  </a:ln>
                  <a:solidFill>
                    <a:schemeClr val="bg1"/>
                  </a:solidFill>
                  <a:effectLst/>
                  <a:uLnTx/>
                  <a:uFillTx/>
                  <a:cs typeface="+mn-ea"/>
                  <a:sym typeface="+mn-lt"/>
                </a:endParaRPr>
              </a:p>
            </p:txBody>
          </p:sp>
          <p:grpSp>
            <p:nvGrpSpPr>
              <p:cNvPr id="18" name="组合 17"/>
              <p:cNvGrpSpPr/>
              <p:nvPr/>
            </p:nvGrpSpPr>
            <p:grpSpPr>
              <a:xfrm>
                <a:off x="4006722" y="1498846"/>
                <a:ext cx="10153859" cy="952959"/>
                <a:chOff x="1163638" y="2561493"/>
                <a:chExt cx="10153859" cy="1043029"/>
              </a:xfrm>
              <a:grpFill/>
              <a:effectLst>
                <a:outerShdw blurRad="190500" dist="127000" dir="2700000" algn="tl" rotWithShape="0">
                  <a:prstClr val="black">
                    <a:alpha val="30000"/>
                  </a:prstClr>
                </a:outerShdw>
              </a:effectLst>
            </p:grpSpPr>
            <p:sp>
              <p:nvSpPr>
                <p:cNvPr id="20" name="矩形 19"/>
                <p:cNvSpPr/>
                <p:nvPr/>
              </p:nvSpPr>
              <p:spPr>
                <a:xfrm>
                  <a:off x="1163638" y="2561493"/>
                  <a:ext cx="10153859" cy="1043029"/>
                </a:xfrm>
                <a:prstGeom prst="rect">
                  <a:avLst/>
                </a:prstGeom>
                <a:noFill/>
                <a:ln w="12700" cap="flat" cmpd="sng" algn="ctr">
                  <a:solidFill>
                    <a:srgbClr val="C2000A"/>
                  </a:solidFill>
                  <a:prstDash val="solid"/>
                  <a:miter lim="800000"/>
                </a:ln>
                <a:effectLst/>
              </p:spPr>
              <p:txBody>
                <a:bodyPr lIns="180000"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3600" b="0" i="0" u="none" strike="noStrike" kern="0" cap="none" spc="0" normalizeH="0" baseline="0" noProof="0" dirty="0">
                    <a:ln>
                      <a:noFill/>
                    </a:ln>
                    <a:solidFill>
                      <a:schemeClr val="tx1">
                        <a:lumMod val="85000"/>
                        <a:lumOff val="15000"/>
                      </a:schemeClr>
                    </a:solidFill>
                    <a:effectLst/>
                    <a:uLnTx/>
                    <a:uFillTx/>
                    <a:cs typeface="+mn-ea"/>
                    <a:sym typeface="+mn-lt"/>
                  </a:endParaRPr>
                </a:p>
              </p:txBody>
            </p:sp>
            <p:sp>
              <p:nvSpPr>
                <p:cNvPr id="21" name="矩形 20"/>
                <p:cNvSpPr/>
                <p:nvPr/>
              </p:nvSpPr>
              <p:spPr>
                <a:xfrm>
                  <a:off x="1163638" y="2849237"/>
                  <a:ext cx="54000" cy="231658"/>
                </a:xfrm>
                <a:prstGeom prst="rect">
                  <a:avLst/>
                </a:prstGeom>
                <a:grp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600" b="0" i="0" u="none" strike="noStrike" kern="0" cap="none" spc="0" normalizeH="0" baseline="0" noProof="0" dirty="0">
                    <a:ln>
                      <a:noFill/>
                    </a:ln>
                    <a:solidFill>
                      <a:schemeClr val="tx1">
                        <a:lumMod val="85000"/>
                        <a:lumOff val="15000"/>
                      </a:schemeClr>
                    </a:solidFill>
                    <a:effectLst/>
                    <a:uLnTx/>
                    <a:uFillTx/>
                    <a:cs typeface="+mn-ea"/>
                    <a:sym typeface="+mn-lt"/>
                  </a:endParaRPr>
                </a:p>
              </p:txBody>
            </p:sp>
          </p:grpSp>
          <p:sp>
            <p:nvSpPr>
              <p:cNvPr id="19" name="矩形 18"/>
              <p:cNvSpPr/>
              <p:nvPr/>
            </p:nvSpPr>
            <p:spPr>
              <a:xfrm>
                <a:off x="4006722" y="1664194"/>
                <a:ext cx="54000" cy="48078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schemeClr val="tx1">
                      <a:lumMod val="85000"/>
                      <a:lumOff val="15000"/>
                    </a:schemeClr>
                  </a:solidFill>
                  <a:effectLst/>
                  <a:uLnTx/>
                  <a:uFillTx/>
                  <a:cs typeface="+mn-ea"/>
                  <a:sym typeface="+mn-lt"/>
                </a:endParaRPr>
              </a:p>
            </p:txBody>
          </p:sp>
        </p:grpSp>
        <p:sp>
          <p:nvSpPr>
            <p:cNvPr id="22" name="矩形 21"/>
            <p:cNvSpPr/>
            <p:nvPr/>
          </p:nvSpPr>
          <p:spPr>
            <a:xfrm>
              <a:off x="1487431" y="2591361"/>
              <a:ext cx="10029880" cy="1323439"/>
            </a:xfrm>
            <a:prstGeom prst="rect">
              <a:avLst/>
            </a:prstGeom>
            <a:noFill/>
            <a:ln>
              <a:noFill/>
            </a:ln>
          </p:spPr>
          <p:txBody>
            <a:bodyPr wrap="square">
              <a:spAutoFit/>
            </a:bodyPr>
            <a:lstStyle/>
            <a:p>
              <a:pPr algn="just">
                <a:buNone/>
              </a:pPr>
              <a:r>
                <a:rPr lang="zh-CN" altLang="en-US" sz="1600" dirty="0">
                  <a:solidFill>
                    <a:srgbClr val="333333"/>
                  </a:solidFill>
                  <a:latin typeface="微软雅黑" panose="020B0503020204020204" pitchFamily="34" charset="-122"/>
                  <a:ea typeface="微软雅黑" panose="020B0503020204020204" pitchFamily="34" charset="-122"/>
                  <a:cs typeface="+mn-ea"/>
                  <a:sym typeface="+mn-lt"/>
                </a:rPr>
                <a:t>“要切实保持和增强党的群团工作的政治性。政治性是群团组织的灵魂，是第一位的。”</a:t>
              </a:r>
              <a:r>
                <a:rPr lang="en-US" altLang="zh-CN" sz="1600" dirty="0">
                  <a:solidFill>
                    <a:srgbClr val="333333"/>
                  </a:solidFill>
                  <a:latin typeface="微软雅黑" panose="020B0503020204020204" pitchFamily="34" charset="-122"/>
                  <a:ea typeface="微软雅黑" panose="020B0503020204020204" pitchFamily="34" charset="-122"/>
                  <a:cs typeface="+mn-ea"/>
                  <a:sym typeface="+mn-lt"/>
                </a:rPr>
                <a:t>2015</a:t>
              </a:r>
              <a:r>
                <a:rPr lang="zh-CN" altLang="en-US" sz="1600" dirty="0">
                  <a:solidFill>
                    <a:srgbClr val="333333"/>
                  </a:solidFill>
                  <a:latin typeface="微软雅黑" panose="020B0503020204020204" pitchFamily="34" charset="-122"/>
                  <a:ea typeface="微软雅黑" panose="020B0503020204020204" pitchFamily="34" charset="-122"/>
                  <a:cs typeface="+mn-ea"/>
                  <a:sym typeface="+mn-lt"/>
                </a:rPr>
                <a:t>年</a:t>
              </a:r>
              <a:r>
                <a:rPr lang="en-US" altLang="zh-CN" sz="1600" dirty="0">
                  <a:solidFill>
                    <a:srgbClr val="333333"/>
                  </a:solidFill>
                  <a:latin typeface="微软雅黑" panose="020B0503020204020204" pitchFamily="34" charset="-122"/>
                  <a:ea typeface="微软雅黑" panose="020B0503020204020204" pitchFamily="34" charset="-122"/>
                  <a:cs typeface="+mn-ea"/>
                  <a:sym typeface="+mn-lt"/>
                </a:rPr>
                <a:t>7</a:t>
              </a:r>
              <a:r>
                <a:rPr lang="zh-CN" altLang="en-US" sz="1600" dirty="0">
                  <a:solidFill>
                    <a:srgbClr val="333333"/>
                  </a:solidFill>
                  <a:latin typeface="微软雅黑" panose="020B0503020204020204" pitchFamily="34" charset="-122"/>
                  <a:ea typeface="微软雅黑" panose="020B0503020204020204" pitchFamily="34" charset="-122"/>
                  <a:cs typeface="+mn-ea"/>
                  <a:sym typeface="+mn-lt"/>
                </a:rPr>
                <a:t>月</a:t>
              </a:r>
              <a:r>
                <a:rPr lang="en-US" altLang="zh-CN" sz="1600" dirty="0">
                  <a:solidFill>
                    <a:srgbClr val="333333"/>
                  </a:solidFill>
                  <a:latin typeface="微软雅黑" panose="020B0503020204020204" pitchFamily="34" charset="-122"/>
                  <a:ea typeface="微软雅黑" panose="020B0503020204020204" pitchFamily="34" charset="-122"/>
                  <a:cs typeface="+mn-ea"/>
                  <a:sym typeface="+mn-lt"/>
                </a:rPr>
                <a:t>6</a:t>
              </a:r>
              <a:r>
                <a:rPr lang="zh-CN" altLang="en-US" sz="1600" dirty="0">
                  <a:solidFill>
                    <a:srgbClr val="333333"/>
                  </a:solidFill>
                  <a:latin typeface="微软雅黑" panose="020B0503020204020204" pitchFamily="34" charset="-122"/>
                  <a:ea typeface="微软雅黑" panose="020B0503020204020204" pitchFamily="34" charset="-122"/>
                  <a:cs typeface="+mn-ea"/>
                  <a:sym typeface="+mn-lt"/>
                </a:rPr>
                <a:t>日，习近平总书记在中央党的群团工作会议上指出：“群团组织要始终把自己置于党的领导之下，在思想上政治上行动上始终同党中央保持高度一致，自觉维护党中央权威，坚决贯彻党的意志和主张，严守政治纪律和政治规矩，经得住各种风浪考验，承担起引导群众听党话、跟党走的政治任务，把自己联系的群众最广泛最紧密地团结在党的周围。”</a:t>
              </a:r>
              <a:endParaRPr lang="zh-CN" altLang="en-US" sz="1600" dirty="0">
                <a:solidFill>
                  <a:srgbClr val="333333"/>
                </a:solidFill>
                <a:latin typeface="微软雅黑" panose="020B0503020204020204" pitchFamily="34" charset="-122"/>
                <a:ea typeface="微软雅黑" panose="020B0503020204020204" pitchFamily="34" charset="-122"/>
                <a:cs typeface="+mn-ea"/>
                <a:sym typeface="+mn-lt"/>
              </a:endParaRPr>
            </a:p>
          </p:txBody>
        </p:sp>
      </p:grpSp>
      <p:grpSp>
        <p:nvGrpSpPr>
          <p:cNvPr id="38" name="组合 37"/>
          <p:cNvGrpSpPr/>
          <p:nvPr/>
        </p:nvGrpSpPr>
        <p:grpSpPr>
          <a:xfrm>
            <a:off x="709704" y="3702684"/>
            <a:ext cx="10780448" cy="1037158"/>
            <a:chOff x="736863" y="2487478"/>
            <a:chExt cx="10780448" cy="1037158"/>
          </a:xfrm>
        </p:grpSpPr>
        <p:grpSp>
          <p:nvGrpSpPr>
            <p:cNvPr id="39" name="组合 38"/>
            <p:cNvGrpSpPr/>
            <p:nvPr/>
          </p:nvGrpSpPr>
          <p:grpSpPr>
            <a:xfrm>
              <a:off x="736863" y="2487478"/>
              <a:ext cx="10780448" cy="1037158"/>
              <a:chOff x="3380133" y="1498847"/>
              <a:chExt cx="10780448" cy="1037158"/>
            </a:xfrm>
            <a:solidFill>
              <a:srgbClr val="C2000A"/>
            </a:solidFill>
          </p:grpSpPr>
          <p:sp>
            <p:nvSpPr>
              <p:cNvPr id="41" name="椭圆 40"/>
              <p:cNvSpPr/>
              <p:nvPr/>
            </p:nvSpPr>
            <p:spPr>
              <a:xfrm>
                <a:off x="3380133" y="1664194"/>
                <a:ext cx="480786" cy="480786"/>
              </a:xfrm>
              <a:prstGeom prst="ellipse">
                <a:avLst/>
              </a:prstGeom>
              <a:grpFill/>
              <a:ln w="7620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2400" b="0" i="0" u="none" strike="noStrike" kern="0" cap="none" spc="0" normalizeH="0" baseline="0" noProof="0" dirty="0" smtClean="0">
                    <a:ln>
                      <a:noFill/>
                    </a:ln>
                    <a:solidFill>
                      <a:schemeClr val="bg1"/>
                    </a:solidFill>
                    <a:effectLst/>
                    <a:uLnTx/>
                    <a:uFillTx/>
                    <a:cs typeface="+mn-ea"/>
                    <a:sym typeface="+mn-lt"/>
                  </a:rPr>
                  <a:t>5</a:t>
                </a:r>
                <a:endParaRPr kumimoji="0" lang="en-US" sz="2400" b="0" i="0" u="none" strike="noStrike" kern="0" cap="none" spc="0" normalizeH="0" baseline="0" noProof="0" dirty="0">
                  <a:ln>
                    <a:noFill/>
                  </a:ln>
                  <a:solidFill>
                    <a:schemeClr val="bg1"/>
                  </a:solidFill>
                  <a:effectLst/>
                  <a:uLnTx/>
                  <a:uFillTx/>
                  <a:cs typeface="+mn-ea"/>
                  <a:sym typeface="+mn-lt"/>
                </a:endParaRPr>
              </a:p>
            </p:txBody>
          </p:sp>
          <p:grpSp>
            <p:nvGrpSpPr>
              <p:cNvPr id="42" name="组合 41"/>
              <p:cNvGrpSpPr/>
              <p:nvPr/>
            </p:nvGrpSpPr>
            <p:grpSpPr>
              <a:xfrm>
                <a:off x="4006722" y="1498847"/>
                <a:ext cx="10153859" cy="1037158"/>
                <a:chOff x="1163638" y="2561493"/>
                <a:chExt cx="10153859" cy="1135186"/>
              </a:xfrm>
              <a:grpFill/>
              <a:effectLst>
                <a:outerShdw blurRad="190500" dist="127000" dir="2700000" algn="tl" rotWithShape="0">
                  <a:prstClr val="black">
                    <a:alpha val="30000"/>
                  </a:prstClr>
                </a:outerShdw>
              </a:effectLst>
            </p:grpSpPr>
            <p:sp>
              <p:nvSpPr>
                <p:cNvPr id="44" name="矩形 43"/>
                <p:cNvSpPr/>
                <p:nvPr/>
              </p:nvSpPr>
              <p:spPr>
                <a:xfrm>
                  <a:off x="1163638" y="2561493"/>
                  <a:ext cx="10153859" cy="1135186"/>
                </a:xfrm>
                <a:prstGeom prst="rect">
                  <a:avLst/>
                </a:prstGeom>
                <a:noFill/>
                <a:ln w="12700" cap="flat" cmpd="sng" algn="ctr">
                  <a:solidFill>
                    <a:srgbClr val="C2000A"/>
                  </a:solidFill>
                  <a:prstDash val="solid"/>
                  <a:miter lim="800000"/>
                </a:ln>
                <a:effectLst/>
              </p:spPr>
              <p:txBody>
                <a:bodyPr lIns="180000"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3600" b="0" i="0" u="none" strike="noStrike" kern="0" cap="none" spc="0" normalizeH="0" baseline="0" noProof="0" dirty="0">
                    <a:ln>
                      <a:noFill/>
                    </a:ln>
                    <a:solidFill>
                      <a:schemeClr val="tx1">
                        <a:lumMod val="85000"/>
                        <a:lumOff val="15000"/>
                      </a:schemeClr>
                    </a:solidFill>
                    <a:effectLst/>
                    <a:uLnTx/>
                    <a:uFillTx/>
                    <a:cs typeface="+mn-ea"/>
                    <a:sym typeface="+mn-lt"/>
                  </a:endParaRPr>
                </a:p>
              </p:txBody>
            </p:sp>
            <p:sp>
              <p:nvSpPr>
                <p:cNvPr id="45" name="矩形 44"/>
                <p:cNvSpPr/>
                <p:nvPr/>
              </p:nvSpPr>
              <p:spPr>
                <a:xfrm>
                  <a:off x="1163638" y="2849237"/>
                  <a:ext cx="54000" cy="231658"/>
                </a:xfrm>
                <a:prstGeom prst="rect">
                  <a:avLst/>
                </a:prstGeom>
                <a:grp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600" b="0" i="0" u="none" strike="noStrike" kern="0" cap="none" spc="0" normalizeH="0" baseline="0" noProof="0" dirty="0">
                    <a:ln>
                      <a:noFill/>
                    </a:ln>
                    <a:solidFill>
                      <a:schemeClr val="tx1">
                        <a:lumMod val="85000"/>
                        <a:lumOff val="15000"/>
                      </a:schemeClr>
                    </a:solidFill>
                    <a:effectLst/>
                    <a:uLnTx/>
                    <a:uFillTx/>
                    <a:cs typeface="+mn-ea"/>
                    <a:sym typeface="+mn-lt"/>
                  </a:endParaRPr>
                </a:p>
              </p:txBody>
            </p:sp>
          </p:grpSp>
          <p:sp>
            <p:nvSpPr>
              <p:cNvPr id="43" name="矩形 42"/>
              <p:cNvSpPr/>
              <p:nvPr/>
            </p:nvSpPr>
            <p:spPr>
              <a:xfrm>
                <a:off x="4006722" y="1664194"/>
                <a:ext cx="54000" cy="48078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schemeClr val="tx1">
                      <a:lumMod val="85000"/>
                      <a:lumOff val="15000"/>
                    </a:schemeClr>
                  </a:solidFill>
                  <a:effectLst/>
                  <a:uLnTx/>
                  <a:uFillTx/>
                  <a:cs typeface="+mn-ea"/>
                  <a:sym typeface="+mn-lt"/>
                </a:endParaRPr>
              </a:p>
            </p:txBody>
          </p:sp>
        </p:grpSp>
        <p:sp>
          <p:nvSpPr>
            <p:cNvPr id="40" name="矩形 39"/>
            <p:cNvSpPr/>
            <p:nvPr/>
          </p:nvSpPr>
          <p:spPr>
            <a:xfrm>
              <a:off x="1487431" y="2591361"/>
              <a:ext cx="10029880" cy="830997"/>
            </a:xfrm>
            <a:prstGeom prst="rect">
              <a:avLst/>
            </a:prstGeom>
            <a:noFill/>
            <a:ln>
              <a:noFill/>
            </a:ln>
          </p:spPr>
          <p:txBody>
            <a:bodyPr wrap="square">
              <a:spAutoFit/>
            </a:bodyPr>
            <a:lstStyle/>
            <a:p>
              <a:pPr algn="just">
                <a:buNone/>
              </a:pPr>
              <a:r>
                <a:rPr lang="en-US" altLang="zh-CN" sz="1600" dirty="0">
                  <a:solidFill>
                    <a:srgbClr val="333333"/>
                  </a:solidFill>
                  <a:latin typeface="微软雅黑" panose="020B0503020204020204" pitchFamily="34" charset="-122"/>
                  <a:ea typeface="微软雅黑" panose="020B0503020204020204" pitchFamily="34" charset="-122"/>
                  <a:cs typeface="+mn-ea"/>
                  <a:sym typeface="+mn-lt"/>
                </a:rPr>
                <a:t>2017</a:t>
              </a:r>
              <a:r>
                <a:rPr lang="zh-CN" altLang="en-US" sz="1600" dirty="0">
                  <a:solidFill>
                    <a:srgbClr val="333333"/>
                  </a:solidFill>
                  <a:latin typeface="微软雅黑" panose="020B0503020204020204" pitchFamily="34" charset="-122"/>
                  <a:ea typeface="微软雅黑" panose="020B0503020204020204" pitchFamily="34" charset="-122"/>
                  <a:cs typeface="+mn-ea"/>
                  <a:sym typeface="+mn-lt"/>
                </a:rPr>
                <a:t>年</a:t>
              </a:r>
              <a:r>
                <a:rPr lang="en-US" altLang="zh-CN" sz="1600" dirty="0">
                  <a:solidFill>
                    <a:srgbClr val="333333"/>
                  </a:solidFill>
                  <a:latin typeface="微软雅黑" panose="020B0503020204020204" pitchFamily="34" charset="-122"/>
                  <a:ea typeface="微软雅黑" panose="020B0503020204020204" pitchFamily="34" charset="-122"/>
                  <a:cs typeface="+mn-ea"/>
                  <a:sym typeface="+mn-lt"/>
                </a:rPr>
                <a:t>5</a:t>
              </a:r>
              <a:r>
                <a:rPr lang="zh-CN" altLang="en-US" sz="1600" dirty="0">
                  <a:solidFill>
                    <a:srgbClr val="333333"/>
                  </a:solidFill>
                  <a:latin typeface="微软雅黑" panose="020B0503020204020204" pitchFamily="34" charset="-122"/>
                  <a:ea typeface="微软雅黑" panose="020B0503020204020204" pitchFamily="34" charset="-122"/>
                  <a:cs typeface="+mn-ea"/>
                  <a:sym typeface="+mn-lt"/>
                </a:rPr>
                <a:t>月</a:t>
              </a:r>
              <a:r>
                <a:rPr lang="en-US" altLang="zh-CN" sz="1600" dirty="0">
                  <a:solidFill>
                    <a:srgbClr val="333333"/>
                  </a:solidFill>
                  <a:latin typeface="微软雅黑" panose="020B0503020204020204" pitchFamily="34" charset="-122"/>
                  <a:ea typeface="微软雅黑" panose="020B0503020204020204" pitchFamily="34" charset="-122"/>
                  <a:cs typeface="+mn-ea"/>
                  <a:sym typeface="+mn-lt"/>
                </a:rPr>
                <a:t>3</a:t>
              </a:r>
              <a:r>
                <a:rPr lang="zh-CN" altLang="en-US" sz="1600" dirty="0">
                  <a:solidFill>
                    <a:srgbClr val="333333"/>
                  </a:solidFill>
                  <a:latin typeface="微软雅黑" panose="020B0503020204020204" pitchFamily="34" charset="-122"/>
                  <a:ea typeface="微软雅黑" panose="020B0503020204020204" pitchFamily="34" charset="-122"/>
                  <a:cs typeface="+mn-ea"/>
                  <a:sym typeface="+mn-lt"/>
                </a:rPr>
                <a:t>日，习近平总书记在中国政法大学考察时强调：“共青团是党的助手和后备军，要始终保持先进性，广大团员青年坚定跟党走，就是初心。不忘这个初心，是我国广大青年的政治选择，也是我国广大青年的人生航向。”</a:t>
              </a:r>
              <a:endParaRPr lang="zh-CN" altLang="en-US" sz="1600" dirty="0">
                <a:solidFill>
                  <a:srgbClr val="333333"/>
                </a:solidFill>
                <a:latin typeface="微软雅黑" panose="020B0503020204020204" pitchFamily="34" charset="-122"/>
                <a:ea typeface="微软雅黑" panose="020B0503020204020204" pitchFamily="34" charset="-122"/>
                <a:cs typeface="+mn-ea"/>
                <a:sym typeface="+mn-lt"/>
              </a:endParaRPr>
            </a:p>
          </p:txBody>
        </p:sp>
      </p:grpSp>
      <p:grpSp>
        <p:nvGrpSpPr>
          <p:cNvPr id="46" name="组合 45"/>
          <p:cNvGrpSpPr/>
          <p:nvPr/>
        </p:nvGrpSpPr>
        <p:grpSpPr>
          <a:xfrm>
            <a:off x="718935" y="5006170"/>
            <a:ext cx="10780448" cy="1313705"/>
            <a:chOff x="736863" y="2591360"/>
            <a:chExt cx="10780448" cy="1313705"/>
          </a:xfrm>
        </p:grpSpPr>
        <p:grpSp>
          <p:nvGrpSpPr>
            <p:cNvPr id="47" name="组合 46"/>
            <p:cNvGrpSpPr/>
            <p:nvPr/>
          </p:nvGrpSpPr>
          <p:grpSpPr>
            <a:xfrm>
              <a:off x="736863" y="2591360"/>
              <a:ext cx="10780448" cy="1313705"/>
              <a:chOff x="3380133" y="1602729"/>
              <a:chExt cx="10780448" cy="1313705"/>
            </a:xfrm>
            <a:solidFill>
              <a:srgbClr val="C2000A"/>
            </a:solidFill>
          </p:grpSpPr>
          <p:sp>
            <p:nvSpPr>
              <p:cNvPr id="49" name="椭圆 48"/>
              <p:cNvSpPr/>
              <p:nvPr/>
            </p:nvSpPr>
            <p:spPr>
              <a:xfrm>
                <a:off x="3380133" y="1664194"/>
                <a:ext cx="480786" cy="480786"/>
              </a:xfrm>
              <a:prstGeom prst="ellipse">
                <a:avLst/>
              </a:prstGeom>
              <a:grpFill/>
              <a:ln w="7620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2400" b="0" i="0" u="none" strike="noStrike" kern="0" cap="none" spc="0" normalizeH="0" baseline="0" noProof="0" dirty="0" smtClean="0">
                    <a:ln>
                      <a:noFill/>
                    </a:ln>
                    <a:solidFill>
                      <a:schemeClr val="bg1"/>
                    </a:solidFill>
                    <a:effectLst/>
                    <a:uLnTx/>
                    <a:uFillTx/>
                    <a:cs typeface="+mn-ea"/>
                    <a:sym typeface="+mn-lt"/>
                  </a:rPr>
                  <a:t>6</a:t>
                </a:r>
                <a:endParaRPr kumimoji="0" lang="en-US" sz="2400" b="0" i="0" u="none" strike="noStrike" kern="0" cap="none" spc="0" normalizeH="0" baseline="0" noProof="0" dirty="0">
                  <a:ln>
                    <a:noFill/>
                  </a:ln>
                  <a:solidFill>
                    <a:schemeClr val="bg1"/>
                  </a:solidFill>
                  <a:effectLst/>
                  <a:uLnTx/>
                  <a:uFillTx/>
                  <a:cs typeface="+mn-ea"/>
                  <a:sym typeface="+mn-lt"/>
                </a:endParaRPr>
              </a:p>
            </p:txBody>
          </p:sp>
          <p:grpSp>
            <p:nvGrpSpPr>
              <p:cNvPr id="50" name="组合 49"/>
              <p:cNvGrpSpPr/>
              <p:nvPr/>
            </p:nvGrpSpPr>
            <p:grpSpPr>
              <a:xfrm>
                <a:off x="4006722" y="1602729"/>
                <a:ext cx="10153859" cy="1313705"/>
                <a:chOff x="1163638" y="2675194"/>
                <a:chExt cx="10153859" cy="1437871"/>
              </a:xfrm>
              <a:grpFill/>
              <a:effectLst>
                <a:outerShdw blurRad="190500" dist="127000" dir="2700000" algn="tl" rotWithShape="0">
                  <a:prstClr val="black">
                    <a:alpha val="30000"/>
                  </a:prstClr>
                </a:outerShdw>
              </a:effectLst>
            </p:grpSpPr>
            <p:sp>
              <p:nvSpPr>
                <p:cNvPr id="52" name="矩形 51"/>
                <p:cNvSpPr/>
                <p:nvPr/>
              </p:nvSpPr>
              <p:spPr>
                <a:xfrm>
                  <a:off x="1163638" y="2675194"/>
                  <a:ext cx="10153859" cy="1437871"/>
                </a:xfrm>
                <a:prstGeom prst="rect">
                  <a:avLst/>
                </a:prstGeom>
                <a:noFill/>
                <a:ln w="12700" cap="flat" cmpd="sng" algn="ctr">
                  <a:solidFill>
                    <a:srgbClr val="C2000A"/>
                  </a:solidFill>
                  <a:prstDash val="solid"/>
                  <a:miter lim="800000"/>
                </a:ln>
                <a:effectLst/>
              </p:spPr>
              <p:txBody>
                <a:bodyPr lIns="180000"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3600" b="0" i="0" u="none" strike="noStrike" kern="0" cap="none" spc="0" normalizeH="0" baseline="0" noProof="0" dirty="0">
                    <a:ln>
                      <a:noFill/>
                    </a:ln>
                    <a:solidFill>
                      <a:schemeClr val="tx1">
                        <a:lumMod val="85000"/>
                        <a:lumOff val="15000"/>
                      </a:schemeClr>
                    </a:solidFill>
                    <a:effectLst/>
                    <a:uLnTx/>
                    <a:uFillTx/>
                    <a:cs typeface="+mn-ea"/>
                    <a:sym typeface="+mn-lt"/>
                  </a:endParaRPr>
                </a:p>
              </p:txBody>
            </p:sp>
            <p:sp>
              <p:nvSpPr>
                <p:cNvPr id="53" name="矩形 52"/>
                <p:cNvSpPr/>
                <p:nvPr/>
              </p:nvSpPr>
              <p:spPr>
                <a:xfrm>
                  <a:off x="1163638" y="2849237"/>
                  <a:ext cx="54000" cy="231658"/>
                </a:xfrm>
                <a:prstGeom prst="rect">
                  <a:avLst/>
                </a:prstGeom>
                <a:grp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600" b="0" i="0" u="none" strike="noStrike" kern="0" cap="none" spc="0" normalizeH="0" baseline="0" noProof="0" dirty="0">
                    <a:ln>
                      <a:noFill/>
                    </a:ln>
                    <a:solidFill>
                      <a:schemeClr val="tx1">
                        <a:lumMod val="85000"/>
                        <a:lumOff val="15000"/>
                      </a:schemeClr>
                    </a:solidFill>
                    <a:effectLst/>
                    <a:uLnTx/>
                    <a:uFillTx/>
                    <a:cs typeface="+mn-ea"/>
                    <a:sym typeface="+mn-lt"/>
                  </a:endParaRPr>
                </a:p>
              </p:txBody>
            </p:sp>
          </p:grpSp>
          <p:sp>
            <p:nvSpPr>
              <p:cNvPr id="51" name="矩形 50"/>
              <p:cNvSpPr/>
              <p:nvPr/>
            </p:nvSpPr>
            <p:spPr>
              <a:xfrm>
                <a:off x="4006722" y="1664194"/>
                <a:ext cx="54000" cy="48078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schemeClr val="tx1">
                      <a:lumMod val="85000"/>
                      <a:lumOff val="15000"/>
                    </a:schemeClr>
                  </a:solidFill>
                  <a:effectLst/>
                  <a:uLnTx/>
                  <a:uFillTx/>
                  <a:cs typeface="+mn-ea"/>
                  <a:sym typeface="+mn-lt"/>
                </a:endParaRPr>
              </a:p>
            </p:txBody>
          </p:sp>
        </p:grpSp>
        <p:sp>
          <p:nvSpPr>
            <p:cNvPr id="48" name="矩形 47"/>
            <p:cNvSpPr/>
            <p:nvPr/>
          </p:nvSpPr>
          <p:spPr>
            <a:xfrm>
              <a:off x="1487431" y="2718112"/>
              <a:ext cx="10029880" cy="830997"/>
            </a:xfrm>
            <a:prstGeom prst="rect">
              <a:avLst/>
            </a:prstGeom>
            <a:noFill/>
            <a:ln>
              <a:noFill/>
            </a:ln>
          </p:spPr>
          <p:txBody>
            <a:bodyPr wrap="square">
              <a:spAutoFit/>
            </a:bodyPr>
            <a:lstStyle/>
            <a:p>
              <a:pPr algn="just">
                <a:buNone/>
              </a:pPr>
              <a:r>
                <a:rPr lang="zh-CN" altLang="en-US" sz="1600" dirty="0">
                  <a:solidFill>
                    <a:srgbClr val="333333"/>
                  </a:solidFill>
                  <a:latin typeface="微软雅黑" panose="020B0503020204020204" pitchFamily="34" charset="-122"/>
                  <a:ea typeface="微软雅黑" panose="020B0503020204020204" pitchFamily="34" charset="-122"/>
                  <a:cs typeface="+mn-ea"/>
                  <a:sym typeface="+mn-lt"/>
                </a:rPr>
                <a:t>“青联和学联组织要紧跟时代步伐，把握青年工作特点和规律，深化改革创新，组织动员广大青年和青年学生坚定跟党走、奋进新时代，为党和国家事业发展作出新的更大的贡献。”</a:t>
              </a:r>
              <a:r>
                <a:rPr lang="en-US" altLang="zh-CN" sz="1600" dirty="0">
                  <a:solidFill>
                    <a:srgbClr val="333333"/>
                  </a:solidFill>
                  <a:latin typeface="微软雅黑" panose="020B0503020204020204" pitchFamily="34" charset="-122"/>
                  <a:ea typeface="微软雅黑" panose="020B0503020204020204" pitchFamily="34" charset="-122"/>
                  <a:cs typeface="+mn-ea"/>
                  <a:sym typeface="+mn-lt"/>
                </a:rPr>
                <a:t>2020</a:t>
              </a:r>
              <a:r>
                <a:rPr lang="zh-CN" altLang="en-US" sz="1600" dirty="0">
                  <a:solidFill>
                    <a:srgbClr val="333333"/>
                  </a:solidFill>
                  <a:latin typeface="微软雅黑" panose="020B0503020204020204" pitchFamily="34" charset="-122"/>
                  <a:ea typeface="微软雅黑" panose="020B0503020204020204" pitchFamily="34" charset="-122"/>
                  <a:cs typeface="+mn-ea"/>
                  <a:sym typeface="+mn-lt"/>
                </a:rPr>
                <a:t>年</a:t>
              </a:r>
              <a:r>
                <a:rPr lang="en-US" altLang="zh-CN" sz="1600" dirty="0">
                  <a:solidFill>
                    <a:srgbClr val="333333"/>
                  </a:solidFill>
                  <a:latin typeface="微软雅黑" panose="020B0503020204020204" pitchFamily="34" charset="-122"/>
                  <a:ea typeface="微软雅黑" panose="020B0503020204020204" pitchFamily="34" charset="-122"/>
                  <a:cs typeface="+mn-ea"/>
                  <a:sym typeface="+mn-lt"/>
                </a:rPr>
                <a:t>8</a:t>
              </a:r>
              <a:r>
                <a:rPr lang="zh-CN" altLang="en-US" sz="1600" dirty="0">
                  <a:solidFill>
                    <a:srgbClr val="333333"/>
                  </a:solidFill>
                  <a:latin typeface="微软雅黑" panose="020B0503020204020204" pitchFamily="34" charset="-122"/>
                  <a:ea typeface="微软雅黑" panose="020B0503020204020204" pitchFamily="34" charset="-122"/>
                  <a:cs typeface="+mn-ea"/>
                  <a:sym typeface="+mn-lt"/>
                </a:rPr>
                <a:t>月</a:t>
              </a:r>
              <a:r>
                <a:rPr lang="en-US" altLang="zh-CN" sz="1600" dirty="0">
                  <a:solidFill>
                    <a:srgbClr val="333333"/>
                  </a:solidFill>
                  <a:latin typeface="微软雅黑" panose="020B0503020204020204" pitchFamily="34" charset="-122"/>
                  <a:ea typeface="微软雅黑" panose="020B0503020204020204" pitchFamily="34" charset="-122"/>
                  <a:cs typeface="+mn-ea"/>
                  <a:sym typeface="+mn-lt"/>
                </a:rPr>
                <a:t>17</a:t>
              </a:r>
              <a:r>
                <a:rPr lang="zh-CN" altLang="en-US" sz="1600" dirty="0">
                  <a:solidFill>
                    <a:srgbClr val="333333"/>
                  </a:solidFill>
                  <a:latin typeface="微软雅黑" panose="020B0503020204020204" pitchFamily="34" charset="-122"/>
                  <a:ea typeface="微软雅黑" panose="020B0503020204020204" pitchFamily="34" charset="-122"/>
                  <a:cs typeface="+mn-ea"/>
                  <a:sym typeface="+mn-lt"/>
                </a:rPr>
                <a:t>日，习近平总书记在致全国青联十三届全委会和全国学联二十七大的贺信中说。</a:t>
              </a:r>
              <a:endParaRPr lang="zh-CN" altLang="en-US" sz="1600" dirty="0">
                <a:solidFill>
                  <a:srgbClr val="333333"/>
                </a:solidFill>
                <a:latin typeface="微软雅黑" panose="020B0503020204020204" pitchFamily="34" charset="-122"/>
                <a:ea typeface="微软雅黑" panose="020B0503020204020204" pitchFamily="34" charset="-122"/>
                <a:cs typeface="+mn-ea"/>
                <a:sym typeface="+mn-lt"/>
              </a:endParaRPr>
            </a:p>
          </p:txBody>
        </p:sp>
      </p:grpSp>
    </p:spTree>
  </p:cSld>
  <p:clrMapOvr>
    <a:masterClrMapping/>
  </p:clrMapOvr>
  <p:transition>
    <p:pull/>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文本框 7"/>
          <p:cNvSpPr txBox="1"/>
          <p:nvPr/>
        </p:nvSpPr>
        <p:spPr>
          <a:xfrm>
            <a:off x="579422" y="47625"/>
            <a:ext cx="11291179" cy="521970"/>
          </a:xfrm>
          <a:prstGeom prst="rect">
            <a:avLst/>
          </a:prstGeom>
          <a:noFill/>
          <a:ln>
            <a:noFill/>
          </a:ln>
        </p:spPr>
        <p:txBody>
          <a:bodyPr wrap="square" rtlCol="0">
            <a:spAutoFit/>
          </a:bodyPr>
          <a:lstStyle/>
          <a:p>
            <a:r>
              <a:rPr lang="zh-CN" altLang="en-US" sz="2800" b="1" dirty="0">
                <a:solidFill>
                  <a:schemeClr val="bg1"/>
                </a:solidFill>
                <a:effectLst>
                  <a:outerShdw blurRad="38100" dist="38100" dir="2700000" algn="tl">
                    <a:srgbClr val="000000">
                      <a:alpha val="43137"/>
                    </a:srgbClr>
                  </a:outerShdw>
                </a:effectLst>
                <a:latin typeface="微软雅黑" panose="020B0503020204020204" pitchFamily="82" charset="2"/>
                <a:ea typeface="微软雅黑" panose="020B0503020204020204" pitchFamily="82" charset="2"/>
              </a:rPr>
              <a:t>习近平总书记关于青年工作重要论述综述</a:t>
            </a:r>
            <a:endParaRPr lang="zh-CN" altLang="en-US" sz="2800" b="1" dirty="0">
              <a:solidFill>
                <a:schemeClr val="bg1"/>
              </a:solidFill>
              <a:effectLst>
                <a:outerShdw blurRad="38100" dist="38100" dir="2700000" algn="tl">
                  <a:srgbClr val="000000">
                    <a:alpha val="43137"/>
                  </a:srgbClr>
                </a:outerShdw>
              </a:effectLst>
              <a:latin typeface="微软雅黑" panose="020B0503020204020204" pitchFamily="82" charset="2"/>
              <a:ea typeface="微软雅黑" panose="020B0503020204020204" pitchFamily="82" charset="2"/>
            </a:endParaRPr>
          </a:p>
        </p:txBody>
      </p:sp>
      <p:grpSp>
        <p:nvGrpSpPr>
          <p:cNvPr id="3" name="组合 2"/>
          <p:cNvGrpSpPr/>
          <p:nvPr/>
        </p:nvGrpSpPr>
        <p:grpSpPr>
          <a:xfrm>
            <a:off x="674689" y="686827"/>
            <a:ext cx="10842622" cy="908496"/>
            <a:chOff x="322346" y="2805338"/>
            <a:chExt cx="10842622" cy="908496"/>
          </a:xfrm>
        </p:grpSpPr>
        <p:sp>
          <p:nvSpPr>
            <p:cNvPr id="4" name="Aitds3"/>
            <p:cNvSpPr>
              <a:spLocks noChangeArrowheads="1"/>
            </p:cNvSpPr>
            <p:nvPr>
              <p:custDataLst>
                <p:tags r:id="rId1"/>
              </p:custDataLst>
            </p:nvPr>
          </p:nvSpPr>
          <p:spPr bwMode="auto">
            <a:xfrm>
              <a:off x="414926" y="2924945"/>
              <a:ext cx="10657462" cy="669282"/>
            </a:xfrm>
            <a:prstGeom prst="rect">
              <a:avLst/>
            </a:prstGeom>
            <a:noFill/>
            <a:ln w="9525">
              <a:solidFill>
                <a:srgbClr val="B8B8B8"/>
              </a:solidFill>
              <a:miter lim="800000"/>
            </a:ln>
          </p:spPr>
          <p:txBody>
            <a:bodyPr/>
            <a:lstStyle/>
            <a:p>
              <a:pPr marL="0" marR="0" lvl="0" indent="0" algn="l" defTabSz="1188085" rtl="0" eaLnBrk="1" fontAlgn="auto" latinLnBrk="0" hangingPunct="1">
                <a:lnSpc>
                  <a:spcPct val="100000"/>
                </a:lnSpc>
                <a:spcBef>
                  <a:spcPts val="0"/>
                </a:spcBef>
                <a:spcAft>
                  <a:spcPts val="0"/>
                </a:spcAft>
                <a:buClrTx/>
                <a:buSzTx/>
                <a:buFontTx/>
                <a:buNone/>
                <a:defRPr/>
              </a:pPr>
              <a:endParaRPr kumimoji="0" lang="zh-CN" altLang="en-US" sz="2340" b="0" i="0" u="none" strike="noStrike" kern="0" cap="none" spc="0" normalizeH="0" baseline="0" noProof="0">
                <a:ln>
                  <a:noFill/>
                </a:ln>
                <a:solidFill>
                  <a:sysClr val="windowText" lastClr="000000"/>
                </a:solidFill>
                <a:effectLst/>
                <a:uLnTx/>
                <a:uFillTx/>
                <a:latin typeface="思源黑体 CN Normal" panose="020B0400000000000000" pitchFamily="34" charset="-122"/>
                <a:ea typeface="思源黑体 CN Normal" panose="020B0400000000000000" pitchFamily="34" charset="-122"/>
                <a:cs typeface="+mn-cs"/>
                <a:sym typeface="思源黑体 CN Normal" panose="020B0400000000000000" pitchFamily="34" charset="-122"/>
              </a:endParaRPr>
            </a:p>
          </p:txBody>
        </p:sp>
        <p:sp>
          <p:nvSpPr>
            <p:cNvPr id="5" name="Aitds4"/>
            <p:cNvSpPr txBox="1">
              <a:spLocks noChangeArrowheads="1"/>
            </p:cNvSpPr>
            <p:nvPr>
              <p:custDataLst>
                <p:tags r:id="rId2"/>
              </p:custDataLst>
            </p:nvPr>
          </p:nvSpPr>
          <p:spPr bwMode="auto">
            <a:xfrm>
              <a:off x="592562" y="2899593"/>
              <a:ext cx="10328509" cy="7289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lvl="0" indent="457200" algn="just" eaLnBrk="1" fontAlgn="auto">
                <a:lnSpc>
                  <a:spcPct val="120000"/>
                </a:lnSpc>
                <a:spcBef>
                  <a:spcPts val="0"/>
                </a:spcBef>
                <a:spcAft>
                  <a:spcPts val="0"/>
                </a:spcAft>
                <a:defRPr/>
              </a:pPr>
              <a:r>
                <a:rPr lang="zh-CN" altLang="en-US" b="1" dirty="0">
                  <a:latin typeface="微软雅黑" panose="020B0503020204020204" pitchFamily="34" charset="-122"/>
                  <a:ea typeface="微软雅黑" panose="020B0503020204020204" pitchFamily="34" charset="-122"/>
                  <a:cs typeface="思源黑体 Light" panose="020B0300000000000000" charset="-122"/>
                  <a:sym typeface="思源黑体 CN Normal" panose="020B0400000000000000" pitchFamily="34" charset="-122"/>
                </a:rPr>
                <a:t>共青团要紧跟党走在时代前列、走在青年前列，紧紧围绕党和国家工作大局找准工作切入点、结合点、着力点</a:t>
              </a:r>
              <a:endParaRPr lang="zh-CN" altLang="en-US" b="1" dirty="0">
                <a:latin typeface="微软雅黑" panose="020B0503020204020204" pitchFamily="34" charset="-122"/>
                <a:ea typeface="微软雅黑" panose="020B0503020204020204" pitchFamily="34" charset="-122"/>
                <a:cs typeface="思源黑体 Light" panose="020B0300000000000000" charset="-122"/>
                <a:sym typeface="思源黑体 CN Normal" panose="020B0400000000000000" pitchFamily="34" charset="-122"/>
              </a:endParaRPr>
            </a:p>
          </p:txBody>
        </p:sp>
        <p:sp>
          <p:nvSpPr>
            <p:cNvPr id="6" name="Aitds5"/>
            <p:cNvSpPr/>
            <p:nvPr>
              <p:custDataLst>
                <p:tags r:id="rId3"/>
              </p:custDataLst>
            </p:nvPr>
          </p:nvSpPr>
          <p:spPr bwMode="auto">
            <a:xfrm>
              <a:off x="322346" y="2805338"/>
              <a:ext cx="686769" cy="688832"/>
            </a:xfrm>
            <a:custGeom>
              <a:avLst/>
              <a:gdLst>
                <a:gd name="T0" fmla="*/ 0 w 1446"/>
                <a:gd name="T1" fmla="*/ 0 h 1446"/>
                <a:gd name="T2" fmla="*/ 2147483647 w 1446"/>
                <a:gd name="T3" fmla="*/ 0 h 1446"/>
                <a:gd name="T4" fmla="*/ 2147483647 w 1446"/>
                <a:gd name="T5" fmla="*/ 2147483647 h 1446"/>
                <a:gd name="T6" fmla="*/ 2147483647 w 1446"/>
                <a:gd name="T7" fmla="*/ 2147483647 h 1446"/>
                <a:gd name="T8" fmla="*/ 2147483647 w 1446"/>
                <a:gd name="T9" fmla="*/ 2147483647 h 1446"/>
                <a:gd name="T10" fmla="*/ 0 w 1446"/>
                <a:gd name="T11" fmla="*/ 2147483647 h 1446"/>
                <a:gd name="T12" fmla="*/ 0 w 1446"/>
                <a:gd name="T13" fmla="*/ 0 h 144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446" h="1446">
                  <a:moveTo>
                    <a:pt x="0" y="0"/>
                  </a:moveTo>
                  <a:lnTo>
                    <a:pt x="1446" y="0"/>
                  </a:lnTo>
                  <a:lnTo>
                    <a:pt x="1446" y="458"/>
                  </a:lnTo>
                  <a:lnTo>
                    <a:pt x="438" y="458"/>
                  </a:lnTo>
                  <a:lnTo>
                    <a:pt x="438" y="1446"/>
                  </a:lnTo>
                  <a:lnTo>
                    <a:pt x="0" y="1446"/>
                  </a:lnTo>
                  <a:lnTo>
                    <a:pt x="0" y="0"/>
                  </a:lnTo>
                  <a:close/>
                </a:path>
              </a:pathLst>
            </a:custGeom>
            <a:solidFill>
              <a:srgbClr val="A40102"/>
            </a:solidFill>
            <a:ln>
              <a:noFill/>
            </a:ln>
          </p:spPr>
          <p:txBody>
            <a:bodyPr/>
            <a:lstStyle/>
            <a:p>
              <a:pPr marL="0" marR="0" lvl="0" indent="0" algn="l" defTabSz="1188085" rtl="0" eaLnBrk="1" fontAlgn="auto" latinLnBrk="0" hangingPunct="1">
                <a:lnSpc>
                  <a:spcPct val="100000"/>
                </a:lnSpc>
                <a:spcBef>
                  <a:spcPts val="0"/>
                </a:spcBef>
                <a:spcAft>
                  <a:spcPts val="0"/>
                </a:spcAft>
                <a:buClrTx/>
                <a:buSzTx/>
                <a:buFontTx/>
                <a:buNone/>
                <a:defRPr/>
              </a:pPr>
              <a:endParaRPr kumimoji="0" lang="zh-CN" altLang="en-US" sz="2340" b="0" i="0" u="none" strike="noStrike" kern="0" cap="none" spc="0" normalizeH="0" baseline="0" noProof="0">
                <a:ln>
                  <a:noFill/>
                </a:ln>
                <a:solidFill>
                  <a:sysClr val="windowText" lastClr="000000"/>
                </a:solidFill>
                <a:effectLst/>
                <a:uLnTx/>
                <a:uFillTx/>
                <a:latin typeface="思源黑体 CN Normal" panose="020B0400000000000000" pitchFamily="34" charset="-122"/>
                <a:ea typeface="思源黑体 CN Normal" panose="020B0400000000000000" pitchFamily="34" charset="-122"/>
                <a:cs typeface="+mn-cs"/>
                <a:sym typeface="思源黑体 CN Normal" panose="020B0400000000000000" pitchFamily="34" charset="-122"/>
              </a:endParaRPr>
            </a:p>
          </p:txBody>
        </p:sp>
        <p:sp>
          <p:nvSpPr>
            <p:cNvPr id="7" name="Aitds6"/>
            <p:cNvSpPr/>
            <p:nvPr>
              <p:custDataLst>
                <p:tags r:id="rId4"/>
              </p:custDataLst>
            </p:nvPr>
          </p:nvSpPr>
          <p:spPr bwMode="auto">
            <a:xfrm flipH="1" flipV="1">
              <a:off x="10478197" y="3025002"/>
              <a:ext cx="686771" cy="688832"/>
            </a:xfrm>
            <a:custGeom>
              <a:avLst/>
              <a:gdLst>
                <a:gd name="T0" fmla="*/ 0 w 1446"/>
                <a:gd name="T1" fmla="*/ 0 h 1446"/>
                <a:gd name="T2" fmla="*/ 2147483647 w 1446"/>
                <a:gd name="T3" fmla="*/ 0 h 1446"/>
                <a:gd name="T4" fmla="*/ 2147483647 w 1446"/>
                <a:gd name="T5" fmla="*/ 2147483647 h 1446"/>
                <a:gd name="T6" fmla="*/ 2147483647 w 1446"/>
                <a:gd name="T7" fmla="*/ 2147483647 h 1446"/>
                <a:gd name="T8" fmla="*/ 2147483647 w 1446"/>
                <a:gd name="T9" fmla="*/ 2147483647 h 1446"/>
                <a:gd name="T10" fmla="*/ 0 w 1446"/>
                <a:gd name="T11" fmla="*/ 2147483647 h 1446"/>
                <a:gd name="T12" fmla="*/ 0 w 1446"/>
                <a:gd name="T13" fmla="*/ 0 h 144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446" h="1446">
                  <a:moveTo>
                    <a:pt x="0" y="0"/>
                  </a:moveTo>
                  <a:lnTo>
                    <a:pt x="1446" y="0"/>
                  </a:lnTo>
                  <a:lnTo>
                    <a:pt x="1446" y="458"/>
                  </a:lnTo>
                  <a:lnTo>
                    <a:pt x="438" y="458"/>
                  </a:lnTo>
                  <a:lnTo>
                    <a:pt x="438" y="1446"/>
                  </a:lnTo>
                  <a:lnTo>
                    <a:pt x="0" y="1446"/>
                  </a:lnTo>
                  <a:lnTo>
                    <a:pt x="0" y="0"/>
                  </a:lnTo>
                  <a:close/>
                </a:path>
              </a:pathLst>
            </a:custGeom>
            <a:solidFill>
              <a:srgbClr val="A40102"/>
            </a:solidFill>
            <a:ln>
              <a:noFill/>
            </a:ln>
          </p:spPr>
          <p:txBody>
            <a:bodyPr/>
            <a:lstStyle/>
            <a:p>
              <a:pPr marL="0" marR="0" lvl="0" indent="0" algn="l" defTabSz="1188085" rtl="0" eaLnBrk="1" fontAlgn="auto" latinLnBrk="0" hangingPunct="1">
                <a:lnSpc>
                  <a:spcPct val="100000"/>
                </a:lnSpc>
                <a:spcBef>
                  <a:spcPts val="0"/>
                </a:spcBef>
                <a:spcAft>
                  <a:spcPts val="0"/>
                </a:spcAft>
                <a:buClrTx/>
                <a:buSzTx/>
                <a:buFontTx/>
                <a:buNone/>
                <a:defRPr/>
              </a:pPr>
              <a:endParaRPr kumimoji="0" lang="zh-CN" altLang="en-US" sz="2340" b="0" i="0" u="none" strike="noStrike" kern="0" cap="none" spc="0" normalizeH="0" baseline="0" noProof="0">
                <a:ln>
                  <a:noFill/>
                </a:ln>
                <a:solidFill>
                  <a:sysClr val="windowText" lastClr="000000"/>
                </a:solidFill>
                <a:effectLst/>
                <a:uLnTx/>
                <a:uFillTx/>
                <a:latin typeface="思源黑体 CN Normal" panose="020B0400000000000000" pitchFamily="34" charset="-122"/>
                <a:ea typeface="思源黑体 CN Normal" panose="020B0400000000000000" pitchFamily="34" charset="-122"/>
                <a:cs typeface="+mn-cs"/>
                <a:sym typeface="思源黑体 CN Normal" panose="020B0400000000000000" pitchFamily="34" charset="-122"/>
              </a:endParaRPr>
            </a:p>
          </p:txBody>
        </p:sp>
      </p:grpSp>
      <p:sp>
        <p:nvSpPr>
          <p:cNvPr id="9" name="矩形 23"/>
          <p:cNvSpPr>
            <a:spLocks noChangeArrowheads="1"/>
          </p:cNvSpPr>
          <p:nvPr/>
        </p:nvSpPr>
        <p:spPr bwMode="auto">
          <a:xfrm>
            <a:off x="679793" y="1698818"/>
            <a:ext cx="10842622" cy="391883"/>
          </a:xfrm>
          <a:prstGeom prst="rect">
            <a:avLst/>
          </a:prstGeom>
          <a:noFill/>
          <a:ln w="28575">
            <a:noFill/>
            <a:prstDash val="sysDash"/>
            <a:miter lim="800000"/>
          </a:ln>
          <a:extLst>
            <a:ext uri="{909E8E84-426E-40DD-AFC4-6F175D3DCCD1}">
              <a14:hiddenFill xmlns:a14="http://schemas.microsoft.com/office/drawing/2010/main">
                <a:solidFill>
                  <a:srgbClr val="FFFFFF"/>
                </a:solidFill>
              </a14:hiddenFill>
            </a:ext>
          </a:ex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eaLnBrk="0" hangingPunct="0">
              <a:defRPr>
                <a:solidFill>
                  <a:schemeClr val="tx1"/>
                </a:solidFill>
                <a:latin typeface="Arial" panose="020B0604020202020204" pitchFamily="34" charset="0"/>
                <a:ea typeface="宋体" panose="02010600030101010101" pitchFamily="2" charset="-122"/>
              </a:defRPr>
            </a:lvl2pPr>
            <a:lvl3pPr eaLnBrk="0" hangingPunct="0">
              <a:defRPr>
                <a:solidFill>
                  <a:schemeClr val="tx1"/>
                </a:solidFill>
                <a:latin typeface="Arial" panose="020B0604020202020204" pitchFamily="34" charset="0"/>
                <a:ea typeface="宋体" panose="02010600030101010101" pitchFamily="2" charset="-122"/>
              </a:defRPr>
            </a:lvl3pPr>
            <a:lvl4pPr eaLnBrk="0" hangingPunct="0">
              <a:defRPr>
                <a:solidFill>
                  <a:schemeClr val="tx1"/>
                </a:solidFill>
                <a:latin typeface="Arial" panose="020B0604020202020204" pitchFamily="34" charset="0"/>
                <a:ea typeface="宋体" panose="02010600030101010101" pitchFamily="2" charset="-122"/>
              </a:defRPr>
            </a:lvl4pPr>
            <a:lvl5pPr eaLnBrk="0" hangingPunct="0">
              <a:defRPr>
                <a:solidFill>
                  <a:schemeClr val="tx1"/>
                </a:solidFill>
                <a:latin typeface="Arial" panose="020B0604020202020204" pitchFamily="34" charset="0"/>
                <a:ea typeface="宋体" panose="02010600030101010101" pitchFamily="2" charset="-122"/>
              </a:defRPr>
            </a:lvl5pPr>
            <a:lvl6pPr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zh-CN" altLang="en-US" sz="2400" b="1" dirty="0">
                <a:solidFill>
                  <a:srgbClr val="C00000"/>
                </a:solidFill>
                <a:latin typeface="微软雅黑" panose="020B0503020204020204" pitchFamily="34" charset="-122"/>
                <a:ea typeface="微软雅黑" panose="020B0503020204020204" pitchFamily="34" charset="-122"/>
                <a:sym typeface="宋体" panose="02010600030101010101" pitchFamily="2" charset="-122"/>
              </a:rPr>
              <a:t>党有号召，团有行动</a:t>
            </a:r>
            <a:r>
              <a:rPr lang="zh-CN" altLang="en-US" sz="2400" b="1" dirty="0" smtClean="0">
                <a:solidFill>
                  <a:srgbClr val="C00000"/>
                </a:solidFill>
                <a:latin typeface="微软雅黑" panose="020B0503020204020204" pitchFamily="34" charset="-122"/>
                <a:ea typeface="微软雅黑" panose="020B0503020204020204" pitchFamily="34" charset="-122"/>
                <a:sym typeface="宋体" panose="02010600030101010101" pitchFamily="2" charset="-122"/>
              </a:rPr>
              <a:t>。</a:t>
            </a:r>
            <a:endParaRPr lang="zh-CN" altLang="zh-CN" sz="2400" b="1" dirty="0">
              <a:solidFill>
                <a:srgbClr val="C00000"/>
              </a:solidFill>
              <a:latin typeface="微软雅黑" panose="020B0503020204020204" pitchFamily="34" charset="-122"/>
              <a:ea typeface="微软雅黑" panose="020B0503020204020204" pitchFamily="34" charset="-122"/>
              <a:sym typeface="宋体" panose="02010600030101010101" pitchFamily="2" charset="-122"/>
            </a:endParaRPr>
          </a:p>
        </p:txBody>
      </p:sp>
      <p:grpSp>
        <p:nvGrpSpPr>
          <p:cNvPr id="2" name="组合 1"/>
          <p:cNvGrpSpPr/>
          <p:nvPr/>
        </p:nvGrpSpPr>
        <p:grpSpPr>
          <a:xfrm>
            <a:off x="705776" y="2217453"/>
            <a:ext cx="10780448" cy="2338121"/>
            <a:chOff x="736863" y="2487477"/>
            <a:chExt cx="10780448" cy="2338121"/>
          </a:xfrm>
        </p:grpSpPr>
        <p:grpSp>
          <p:nvGrpSpPr>
            <p:cNvPr id="16" name="组合 15"/>
            <p:cNvGrpSpPr/>
            <p:nvPr/>
          </p:nvGrpSpPr>
          <p:grpSpPr>
            <a:xfrm>
              <a:off x="736863" y="2487477"/>
              <a:ext cx="10780448" cy="2338121"/>
              <a:chOff x="3380133" y="1498846"/>
              <a:chExt cx="10780448" cy="2338121"/>
            </a:xfrm>
            <a:solidFill>
              <a:srgbClr val="C2000A"/>
            </a:solidFill>
          </p:grpSpPr>
          <p:sp>
            <p:nvSpPr>
              <p:cNvPr id="17" name="椭圆 16"/>
              <p:cNvSpPr/>
              <p:nvPr/>
            </p:nvSpPr>
            <p:spPr>
              <a:xfrm>
                <a:off x="3380133" y="1664194"/>
                <a:ext cx="480786" cy="480786"/>
              </a:xfrm>
              <a:prstGeom prst="ellipse">
                <a:avLst/>
              </a:prstGeom>
              <a:grpFill/>
              <a:ln w="7620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2400" b="0" i="0" u="none" strike="noStrike" kern="0" cap="none" spc="0" normalizeH="0" baseline="0" noProof="0" dirty="0" smtClean="0">
                    <a:ln>
                      <a:noFill/>
                    </a:ln>
                    <a:solidFill>
                      <a:schemeClr val="bg1"/>
                    </a:solidFill>
                    <a:effectLst/>
                    <a:uLnTx/>
                    <a:uFillTx/>
                    <a:cs typeface="+mn-ea"/>
                    <a:sym typeface="+mn-lt"/>
                  </a:rPr>
                  <a:t>7</a:t>
                </a:r>
                <a:endParaRPr kumimoji="0" lang="en-US" sz="2400" b="0" i="0" u="none" strike="noStrike" kern="0" cap="none" spc="0" normalizeH="0" baseline="0" noProof="0" dirty="0">
                  <a:ln>
                    <a:noFill/>
                  </a:ln>
                  <a:solidFill>
                    <a:schemeClr val="bg1"/>
                  </a:solidFill>
                  <a:effectLst/>
                  <a:uLnTx/>
                  <a:uFillTx/>
                  <a:cs typeface="+mn-ea"/>
                  <a:sym typeface="+mn-lt"/>
                </a:endParaRPr>
              </a:p>
            </p:txBody>
          </p:sp>
          <p:grpSp>
            <p:nvGrpSpPr>
              <p:cNvPr id="18" name="组合 17"/>
              <p:cNvGrpSpPr/>
              <p:nvPr/>
            </p:nvGrpSpPr>
            <p:grpSpPr>
              <a:xfrm>
                <a:off x="4006722" y="1498846"/>
                <a:ext cx="10153859" cy="2338121"/>
                <a:chOff x="1163638" y="2561493"/>
                <a:chExt cx="10153859" cy="2559111"/>
              </a:xfrm>
              <a:grpFill/>
              <a:effectLst>
                <a:outerShdw blurRad="190500" dist="127000" dir="2700000" algn="tl" rotWithShape="0">
                  <a:prstClr val="black">
                    <a:alpha val="30000"/>
                  </a:prstClr>
                </a:outerShdw>
              </a:effectLst>
            </p:grpSpPr>
            <p:sp>
              <p:nvSpPr>
                <p:cNvPr id="20" name="矩形 19"/>
                <p:cNvSpPr/>
                <p:nvPr/>
              </p:nvSpPr>
              <p:spPr>
                <a:xfrm>
                  <a:off x="1163638" y="2561493"/>
                  <a:ext cx="10153859" cy="2559111"/>
                </a:xfrm>
                <a:prstGeom prst="rect">
                  <a:avLst/>
                </a:prstGeom>
                <a:noFill/>
                <a:ln w="12700" cap="flat" cmpd="sng" algn="ctr">
                  <a:solidFill>
                    <a:srgbClr val="C2000A"/>
                  </a:solidFill>
                  <a:prstDash val="solid"/>
                  <a:miter lim="800000"/>
                </a:ln>
                <a:effectLst/>
              </p:spPr>
              <p:txBody>
                <a:bodyPr lIns="180000"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3600" b="0" i="0" u="none" strike="noStrike" kern="0" cap="none" spc="0" normalizeH="0" baseline="0" noProof="0" dirty="0">
                    <a:ln>
                      <a:noFill/>
                    </a:ln>
                    <a:solidFill>
                      <a:schemeClr val="tx1">
                        <a:lumMod val="85000"/>
                        <a:lumOff val="15000"/>
                      </a:schemeClr>
                    </a:solidFill>
                    <a:effectLst/>
                    <a:uLnTx/>
                    <a:uFillTx/>
                    <a:cs typeface="+mn-ea"/>
                    <a:sym typeface="+mn-lt"/>
                  </a:endParaRPr>
                </a:p>
              </p:txBody>
            </p:sp>
            <p:sp>
              <p:nvSpPr>
                <p:cNvPr id="21" name="矩形 20"/>
                <p:cNvSpPr/>
                <p:nvPr/>
              </p:nvSpPr>
              <p:spPr>
                <a:xfrm>
                  <a:off x="1163638" y="2849237"/>
                  <a:ext cx="54000" cy="231658"/>
                </a:xfrm>
                <a:prstGeom prst="rect">
                  <a:avLst/>
                </a:prstGeom>
                <a:grp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600" b="0" i="0" u="none" strike="noStrike" kern="0" cap="none" spc="0" normalizeH="0" baseline="0" noProof="0" dirty="0">
                    <a:ln>
                      <a:noFill/>
                    </a:ln>
                    <a:solidFill>
                      <a:schemeClr val="tx1">
                        <a:lumMod val="85000"/>
                        <a:lumOff val="15000"/>
                      </a:schemeClr>
                    </a:solidFill>
                    <a:effectLst/>
                    <a:uLnTx/>
                    <a:uFillTx/>
                    <a:cs typeface="+mn-ea"/>
                    <a:sym typeface="+mn-lt"/>
                  </a:endParaRPr>
                </a:p>
              </p:txBody>
            </p:sp>
          </p:grpSp>
          <p:sp>
            <p:nvSpPr>
              <p:cNvPr id="19" name="矩形 18"/>
              <p:cNvSpPr/>
              <p:nvPr/>
            </p:nvSpPr>
            <p:spPr>
              <a:xfrm>
                <a:off x="4006722" y="1664194"/>
                <a:ext cx="54000" cy="48078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schemeClr val="tx1">
                      <a:lumMod val="85000"/>
                      <a:lumOff val="15000"/>
                    </a:schemeClr>
                  </a:solidFill>
                  <a:effectLst/>
                  <a:uLnTx/>
                  <a:uFillTx/>
                  <a:cs typeface="+mn-ea"/>
                  <a:sym typeface="+mn-lt"/>
                </a:endParaRPr>
              </a:p>
            </p:txBody>
          </p:sp>
        </p:grpSp>
        <p:sp>
          <p:nvSpPr>
            <p:cNvPr id="22" name="矩形 21"/>
            <p:cNvSpPr/>
            <p:nvPr/>
          </p:nvSpPr>
          <p:spPr>
            <a:xfrm>
              <a:off x="1487431" y="2509884"/>
              <a:ext cx="10029880" cy="2308324"/>
            </a:xfrm>
            <a:prstGeom prst="rect">
              <a:avLst/>
            </a:prstGeom>
            <a:noFill/>
            <a:ln>
              <a:noFill/>
            </a:ln>
          </p:spPr>
          <p:txBody>
            <a:bodyPr wrap="square">
              <a:spAutoFit/>
            </a:bodyPr>
            <a:lstStyle/>
            <a:p>
              <a:pPr algn="just">
                <a:buNone/>
              </a:pPr>
              <a:r>
                <a:rPr lang="en-US" altLang="zh-CN" sz="1600" dirty="0">
                  <a:solidFill>
                    <a:srgbClr val="333333"/>
                  </a:solidFill>
                  <a:latin typeface="微软雅黑" panose="020B0503020204020204" pitchFamily="34" charset="-122"/>
                  <a:ea typeface="微软雅黑" panose="020B0503020204020204" pitchFamily="34" charset="-122"/>
                  <a:cs typeface="+mn-ea"/>
                  <a:sym typeface="+mn-lt"/>
                </a:rPr>
                <a:t>2013</a:t>
              </a:r>
              <a:r>
                <a:rPr lang="zh-CN" altLang="en-US" sz="1600" dirty="0">
                  <a:solidFill>
                    <a:srgbClr val="333333"/>
                  </a:solidFill>
                  <a:latin typeface="微软雅黑" panose="020B0503020204020204" pitchFamily="34" charset="-122"/>
                  <a:ea typeface="微软雅黑" panose="020B0503020204020204" pitchFamily="34" charset="-122"/>
                  <a:cs typeface="+mn-ea"/>
                  <a:sym typeface="+mn-lt"/>
                </a:rPr>
                <a:t>年</a:t>
              </a:r>
              <a:r>
                <a:rPr lang="en-US" altLang="zh-CN" sz="1600" dirty="0">
                  <a:solidFill>
                    <a:srgbClr val="333333"/>
                  </a:solidFill>
                  <a:latin typeface="微软雅黑" panose="020B0503020204020204" pitchFamily="34" charset="-122"/>
                  <a:ea typeface="微软雅黑" panose="020B0503020204020204" pitchFamily="34" charset="-122"/>
                  <a:cs typeface="+mn-ea"/>
                  <a:sym typeface="+mn-lt"/>
                </a:rPr>
                <a:t>6</a:t>
              </a:r>
              <a:r>
                <a:rPr lang="zh-CN" altLang="en-US" sz="1600" dirty="0">
                  <a:solidFill>
                    <a:srgbClr val="333333"/>
                  </a:solidFill>
                  <a:latin typeface="微软雅黑" panose="020B0503020204020204" pitchFamily="34" charset="-122"/>
                  <a:ea typeface="微软雅黑" panose="020B0503020204020204" pitchFamily="34" charset="-122"/>
                  <a:cs typeface="+mn-ea"/>
                  <a:sym typeface="+mn-lt"/>
                </a:rPr>
                <a:t>月</a:t>
              </a:r>
              <a:r>
                <a:rPr lang="en-US" altLang="zh-CN" sz="1600" dirty="0">
                  <a:solidFill>
                    <a:srgbClr val="333333"/>
                  </a:solidFill>
                  <a:latin typeface="微软雅黑" panose="020B0503020204020204" pitchFamily="34" charset="-122"/>
                  <a:ea typeface="微软雅黑" panose="020B0503020204020204" pitchFamily="34" charset="-122"/>
                  <a:cs typeface="+mn-ea"/>
                  <a:sym typeface="+mn-lt"/>
                </a:rPr>
                <a:t>20</a:t>
              </a:r>
              <a:r>
                <a:rPr lang="zh-CN" altLang="en-US" sz="1600" dirty="0">
                  <a:solidFill>
                    <a:srgbClr val="333333"/>
                  </a:solidFill>
                  <a:latin typeface="微软雅黑" panose="020B0503020204020204" pitchFamily="34" charset="-122"/>
                  <a:ea typeface="微软雅黑" panose="020B0503020204020204" pitchFamily="34" charset="-122"/>
                  <a:cs typeface="+mn-ea"/>
                  <a:sym typeface="+mn-lt"/>
                </a:rPr>
                <a:t>日，习近平总书记在同团中央新一届领导班子成员集体谈话时指出：“团的干部必须坚定理想信念，应该最富有理想、富有理想主义，团干部要在广大青年中树立威信、形成号召力，首先要高扬理想旗帜。团的干部必须心系广大青年，坚持以青年为本，深深植根青年、充分依靠青年、一切为了青年，做青年友，不做青年‘官’，努力增强党对青年的凝聚力和青年对党的向心力。团的干部必须提高工作能力，勤奋学习，向书本学习，向实践学习，向青年学习，在同广大青年的密切交往中提高工作本领，在同他们打成一片中找到做好青年工作的有效办法。团的干部必须锤炼优良作风，既要有干事创业的激情，更要有脚踏实地的作为。要深刻领会中央八项规定的精神实质，养成慎始、慎独、慎微的意识，走好人生每一步。要坚决反对形式主义、官僚主义、享乐主义和奢靡之风这‘四风’，着力解决广大青年反映强烈的突出问题，为做好团的工作提供坚强作风保证。”</a:t>
              </a:r>
              <a:endParaRPr lang="zh-CN" altLang="en-US" sz="1600" dirty="0">
                <a:solidFill>
                  <a:srgbClr val="333333"/>
                </a:solidFill>
                <a:latin typeface="微软雅黑" panose="020B0503020204020204" pitchFamily="34" charset="-122"/>
                <a:ea typeface="微软雅黑" panose="020B0503020204020204" pitchFamily="34" charset="-122"/>
                <a:cs typeface="+mn-ea"/>
                <a:sym typeface="+mn-lt"/>
              </a:endParaRPr>
            </a:p>
          </p:txBody>
        </p:sp>
      </p:grpSp>
      <p:grpSp>
        <p:nvGrpSpPr>
          <p:cNvPr id="38" name="组合 37"/>
          <p:cNvGrpSpPr/>
          <p:nvPr/>
        </p:nvGrpSpPr>
        <p:grpSpPr>
          <a:xfrm>
            <a:off x="718935" y="4673756"/>
            <a:ext cx="10780448" cy="782001"/>
            <a:chOff x="736863" y="2487477"/>
            <a:chExt cx="10780448" cy="782001"/>
          </a:xfrm>
        </p:grpSpPr>
        <p:grpSp>
          <p:nvGrpSpPr>
            <p:cNvPr id="39" name="组合 38"/>
            <p:cNvGrpSpPr/>
            <p:nvPr/>
          </p:nvGrpSpPr>
          <p:grpSpPr>
            <a:xfrm>
              <a:off x="736863" y="2487477"/>
              <a:ext cx="10780448" cy="782001"/>
              <a:chOff x="3380133" y="1498846"/>
              <a:chExt cx="10780448" cy="782001"/>
            </a:xfrm>
            <a:solidFill>
              <a:srgbClr val="C2000A"/>
            </a:solidFill>
          </p:grpSpPr>
          <p:sp>
            <p:nvSpPr>
              <p:cNvPr id="41" name="椭圆 40"/>
              <p:cNvSpPr/>
              <p:nvPr/>
            </p:nvSpPr>
            <p:spPr>
              <a:xfrm>
                <a:off x="3380133" y="1664194"/>
                <a:ext cx="480786" cy="480786"/>
              </a:xfrm>
              <a:prstGeom prst="ellipse">
                <a:avLst/>
              </a:prstGeom>
              <a:grpFill/>
              <a:ln w="7620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2400" b="0" i="0" u="none" strike="noStrike" kern="0" cap="none" spc="0" normalizeH="0" baseline="0" noProof="0" dirty="0" smtClean="0">
                    <a:ln>
                      <a:noFill/>
                    </a:ln>
                    <a:solidFill>
                      <a:schemeClr val="bg1"/>
                    </a:solidFill>
                    <a:effectLst/>
                    <a:uLnTx/>
                    <a:uFillTx/>
                    <a:cs typeface="+mn-ea"/>
                    <a:sym typeface="+mn-lt"/>
                  </a:rPr>
                  <a:t>8</a:t>
                </a:r>
                <a:endParaRPr kumimoji="0" lang="en-US" sz="2400" b="0" i="0" u="none" strike="noStrike" kern="0" cap="none" spc="0" normalizeH="0" baseline="0" noProof="0" dirty="0">
                  <a:ln>
                    <a:noFill/>
                  </a:ln>
                  <a:solidFill>
                    <a:schemeClr val="bg1"/>
                  </a:solidFill>
                  <a:effectLst/>
                  <a:uLnTx/>
                  <a:uFillTx/>
                  <a:cs typeface="+mn-ea"/>
                  <a:sym typeface="+mn-lt"/>
                </a:endParaRPr>
              </a:p>
            </p:txBody>
          </p:sp>
          <p:grpSp>
            <p:nvGrpSpPr>
              <p:cNvPr id="42" name="组合 41"/>
              <p:cNvGrpSpPr/>
              <p:nvPr/>
            </p:nvGrpSpPr>
            <p:grpSpPr>
              <a:xfrm>
                <a:off x="4006722" y="1498846"/>
                <a:ext cx="10153859" cy="782001"/>
                <a:chOff x="1163638" y="2561493"/>
                <a:chExt cx="10153859" cy="855913"/>
              </a:xfrm>
              <a:grpFill/>
              <a:effectLst>
                <a:outerShdw blurRad="190500" dist="127000" dir="2700000" algn="tl" rotWithShape="0">
                  <a:prstClr val="black">
                    <a:alpha val="30000"/>
                  </a:prstClr>
                </a:outerShdw>
              </a:effectLst>
            </p:grpSpPr>
            <p:sp>
              <p:nvSpPr>
                <p:cNvPr id="44" name="矩形 43"/>
                <p:cNvSpPr/>
                <p:nvPr/>
              </p:nvSpPr>
              <p:spPr>
                <a:xfrm>
                  <a:off x="1163638" y="2561493"/>
                  <a:ext cx="10153859" cy="855913"/>
                </a:xfrm>
                <a:prstGeom prst="rect">
                  <a:avLst/>
                </a:prstGeom>
                <a:noFill/>
                <a:ln w="12700" cap="flat" cmpd="sng" algn="ctr">
                  <a:solidFill>
                    <a:srgbClr val="C2000A"/>
                  </a:solidFill>
                  <a:prstDash val="solid"/>
                  <a:miter lim="800000"/>
                </a:ln>
                <a:effectLst/>
              </p:spPr>
              <p:txBody>
                <a:bodyPr lIns="180000"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3600" b="0" i="0" u="none" strike="noStrike" kern="0" cap="none" spc="0" normalizeH="0" baseline="0" noProof="0" dirty="0">
                    <a:ln>
                      <a:noFill/>
                    </a:ln>
                    <a:solidFill>
                      <a:schemeClr val="tx1">
                        <a:lumMod val="85000"/>
                        <a:lumOff val="15000"/>
                      </a:schemeClr>
                    </a:solidFill>
                    <a:effectLst/>
                    <a:uLnTx/>
                    <a:uFillTx/>
                    <a:cs typeface="+mn-ea"/>
                    <a:sym typeface="+mn-lt"/>
                  </a:endParaRPr>
                </a:p>
              </p:txBody>
            </p:sp>
            <p:sp>
              <p:nvSpPr>
                <p:cNvPr id="45" name="矩形 44"/>
                <p:cNvSpPr/>
                <p:nvPr/>
              </p:nvSpPr>
              <p:spPr>
                <a:xfrm>
                  <a:off x="1163638" y="2849237"/>
                  <a:ext cx="54000" cy="231658"/>
                </a:xfrm>
                <a:prstGeom prst="rect">
                  <a:avLst/>
                </a:prstGeom>
                <a:grp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600" b="0" i="0" u="none" strike="noStrike" kern="0" cap="none" spc="0" normalizeH="0" baseline="0" noProof="0" dirty="0">
                    <a:ln>
                      <a:noFill/>
                    </a:ln>
                    <a:solidFill>
                      <a:schemeClr val="tx1">
                        <a:lumMod val="85000"/>
                        <a:lumOff val="15000"/>
                      </a:schemeClr>
                    </a:solidFill>
                    <a:effectLst/>
                    <a:uLnTx/>
                    <a:uFillTx/>
                    <a:cs typeface="+mn-ea"/>
                    <a:sym typeface="+mn-lt"/>
                  </a:endParaRPr>
                </a:p>
              </p:txBody>
            </p:sp>
          </p:grpSp>
          <p:sp>
            <p:nvSpPr>
              <p:cNvPr id="43" name="矩形 42"/>
              <p:cNvSpPr/>
              <p:nvPr/>
            </p:nvSpPr>
            <p:spPr>
              <a:xfrm>
                <a:off x="4006722" y="1664194"/>
                <a:ext cx="54000" cy="48078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schemeClr val="tx1">
                      <a:lumMod val="85000"/>
                      <a:lumOff val="15000"/>
                    </a:schemeClr>
                  </a:solidFill>
                  <a:effectLst/>
                  <a:uLnTx/>
                  <a:uFillTx/>
                  <a:cs typeface="+mn-ea"/>
                  <a:sym typeface="+mn-lt"/>
                </a:endParaRPr>
              </a:p>
            </p:txBody>
          </p:sp>
        </p:grpSp>
        <p:sp>
          <p:nvSpPr>
            <p:cNvPr id="40" name="矩形 39"/>
            <p:cNvSpPr/>
            <p:nvPr/>
          </p:nvSpPr>
          <p:spPr>
            <a:xfrm>
              <a:off x="1487431" y="2591361"/>
              <a:ext cx="10029880" cy="584775"/>
            </a:xfrm>
            <a:prstGeom prst="rect">
              <a:avLst/>
            </a:prstGeom>
            <a:noFill/>
            <a:ln>
              <a:noFill/>
            </a:ln>
          </p:spPr>
          <p:txBody>
            <a:bodyPr wrap="square">
              <a:spAutoFit/>
            </a:bodyPr>
            <a:lstStyle/>
            <a:p>
              <a:pPr algn="just">
                <a:buNone/>
              </a:pPr>
              <a:r>
                <a:rPr lang="en-US" altLang="zh-CN" sz="1600" dirty="0">
                  <a:solidFill>
                    <a:srgbClr val="333333"/>
                  </a:solidFill>
                  <a:latin typeface="微软雅黑" panose="020B0503020204020204" pitchFamily="34" charset="-122"/>
                  <a:ea typeface="微软雅黑" panose="020B0503020204020204" pitchFamily="34" charset="-122"/>
                  <a:cs typeface="+mn-ea"/>
                  <a:sym typeface="+mn-lt"/>
                </a:rPr>
                <a:t>2015</a:t>
              </a:r>
              <a:r>
                <a:rPr lang="zh-CN" altLang="en-US" sz="1600" dirty="0">
                  <a:solidFill>
                    <a:srgbClr val="333333"/>
                  </a:solidFill>
                  <a:latin typeface="微软雅黑" panose="020B0503020204020204" pitchFamily="34" charset="-122"/>
                  <a:ea typeface="微软雅黑" panose="020B0503020204020204" pitchFamily="34" charset="-122"/>
                  <a:cs typeface="+mn-ea"/>
                  <a:sym typeface="+mn-lt"/>
                </a:rPr>
                <a:t>年</a:t>
              </a:r>
              <a:r>
                <a:rPr lang="en-US" altLang="zh-CN" sz="1600" dirty="0">
                  <a:solidFill>
                    <a:srgbClr val="333333"/>
                  </a:solidFill>
                  <a:latin typeface="微软雅黑" panose="020B0503020204020204" pitchFamily="34" charset="-122"/>
                  <a:ea typeface="微软雅黑" panose="020B0503020204020204" pitchFamily="34" charset="-122"/>
                  <a:cs typeface="+mn-ea"/>
                  <a:sym typeface="+mn-lt"/>
                </a:rPr>
                <a:t>7</a:t>
              </a:r>
              <a:r>
                <a:rPr lang="zh-CN" altLang="en-US" sz="1600" dirty="0">
                  <a:solidFill>
                    <a:srgbClr val="333333"/>
                  </a:solidFill>
                  <a:latin typeface="微软雅黑" panose="020B0503020204020204" pitchFamily="34" charset="-122"/>
                  <a:ea typeface="微软雅黑" panose="020B0503020204020204" pitchFamily="34" charset="-122"/>
                  <a:cs typeface="+mn-ea"/>
                  <a:sym typeface="+mn-lt"/>
                </a:rPr>
                <a:t>月</a:t>
              </a:r>
              <a:r>
                <a:rPr lang="en-US" altLang="zh-CN" sz="1600" dirty="0">
                  <a:solidFill>
                    <a:srgbClr val="333333"/>
                  </a:solidFill>
                  <a:latin typeface="微软雅黑" panose="020B0503020204020204" pitchFamily="34" charset="-122"/>
                  <a:ea typeface="微软雅黑" panose="020B0503020204020204" pitchFamily="34" charset="-122"/>
                  <a:cs typeface="+mn-ea"/>
                  <a:sym typeface="+mn-lt"/>
                </a:rPr>
                <a:t>6</a:t>
              </a:r>
              <a:r>
                <a:rPr lang="zh-CN" altLang="en-US" sz="1600" dirty="0">
                  <a:solidFill>
                    <a:srgbClr val="333333"/>
                  </a:solidFill>
                  <a:latin typeface="微软雅黑" panose="020B0503020204020204" pitchFamily="34" charset="-122"/>
                  <a:ea typeface="微软雅黑" panose="020B0503020204020204" pitchFamily="34" charset="-122"/>
                  <a:cs typeface="+mn-ea"/>
                  <a:sym typeface="+mn-lt"/>
                </a:rPr>
                <a:t>日，习近平总书记在中央党的群团工作会议上指出：“共青团是先进青年的组织，各级团的领导干部要从严选拔、从严管理，注重从各个领域培养选拔。”</a:t>
              </a:r>
              <a:endParaRPr lang="zh-CN" altLang="en-US" sz="1600" dirty="0">
                <a:solidFill>
                  <a:srgbClr val="333333"/>
                </a:solidFill>
                <a:latin typeface="微软雅黑" panose="020B0503020204020204" pitchFamily="34" charset="-122"/>
                <a:ea typeface="微软雅黑" panose="020B0503020204020204" pitchFamily="34" charset="-122"/>
                <a:cs typeface="+mn-ea"/>
                <a:sym typeface="+mn-lt"/>
              </a:endParaRPr>
            </a:p>
          </p:txBody>
        </p:sp>
      </p:grpSp>
      <p:grpSp>
        <p:nvGrpSpPr>
          <p:cNvPr id="46" name="组合 45"/>
          <p:cNvGrpSpPr/>
          <p:nvPr/>
        </p:nvGrpSpPr>
        <p:grpSpPr>
          <a:xfrm>
            <a:off x="708794" y="5581330"/>
            <a:ext cx="10780448" cy="964326"/>
            <a:chOff x="736863" y="2591361"/>
            <a:chExt cx="10780448" cy="964326"/>
          </a:xfrm>
        </p:grpSpPr>
        <p:grpSp>
          <p:nvGrpSpPr>
            <p:cNvPr id="47" name="组合 46"/>
            <p:cNvGrpSpPr/>
            <p:nvPr/>
          </p:nvGrpSpPr>
          <p:grpSpPr>
            <a:xfrm>
              <a:off x="736863" y="2591361"/>
              <a:ext cx="10780448" cy="964326"/>
              <a:chOff x="3380133" y="1602730"/>
              <a:chExt cx="10780448" cy="964326"/>
            </a:xfrm>
            <a:solidFill>
              <a:srgbClr val="C2000A"/>
            </a:solidFill>
          </p:grpSpPr>
          <p:sp>
            <p:nvSpPr>
              <p:cNvPr id="49" name="椭圆 48"/>
              <p:cNvSpPr/>
              <p:nvPr/>
            </p:nvSpPr>
            <p:spPr>
              <a:xfrm>
                <a:off x="3380133" y="1664194"/>
                <a:ext cx="480786" cy="480786"/>
              </a:xfrm>
              <a:prstGeom prst="ellipse">
                <a:avLst/>
              </a:prstGeom>
              <a:grpFill/>
              <a:ln w="7620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2400" b="0" i="0" u="none" strike="noStrike" kern="0" cap="none" spc="0" normalizeH="0" baseline="0" noProof="0" dirty="0" smtClean="0">
                    <a:ln>
                      <a:noFill/>
                    </a:ln>
                    <a:solidFill>
                      <a:schemeClr val="bg1"/>
                    </a:solidFill>
                    <a:effectLst/>
                    <a:uLnTx/>
                    <a:uFillTx/>
                    <a:cs typeface="+mn-ea"/>
                    <a:sym typeface="+mn-lt"/>
                  </a:rPr>
                  <a:t>9</a:t>
                </a:r>
                <a:endParaRPr kumimoji="0" lang="en-US" sz="2400" b="0" i="0" u="none" strike="noStrike" kern="0" cap="none" spc="0" normalizeH="0" baseline="0" noProof="0" dirty="0">
                  <a:ln>
                    <a:noFill/>
                  </a:ln>
                  <a:solidFill>
                    <a:schemeClr val="bg1"/>
                  </a:solidFill>
                  <a:effectLst/>
                  <a:uLnTx/>
                  <a:uFillTx/>
                  <a:cs typeface="+mn-ea"/>
                  <a:sym typeface="+mn-lt"/>
                </a:endParaRPr>
              </a:p>
            </p:txBody>
          </p:sp>
          <p:grpSp>
            <p:nvGrpSpPr>
              <p:cNvPr id="50" name="组合 49"/>
              <p:cNvGrpSpPr/>
              <p:nvPr/>
            </p:nvGrpSpPr>
            <p:grpSpPr>
              <a:xfrm>
                <a:off x="4006722" y="1602730"/>
                <a:ext cx="10153859" cy="964326"/>
                <a:chOff x="1163638" y="2675195"/>
                <a:chExt cx="10153859" cy="1055470"/>
              </a:xfrm>
              <a:grpFill/>
              <a:effectLst>
                <a:outerShdw blurRad="190500" dist="127000" dir="2700000" algn="tl" rotWithShape="0">
                  <a:prstClr val="black">
                    <a:alpha val="30000"/>
                  </a:prstClr>
                </a:outerShdw>
              </a:effectLst>
            </p:grpSpPr>
            <p:sp>
              <p:nvSpPr>
                <p:cNvPr id="52" name="矩形 51"/>
                <p:cNvSpPr/>
                <p:nvPr/>
              </p:nvSpPr>
              <p:spPr>
                <a:xfrm>
                  <a:off x="1163638" y="2675195"/>
                  <a:ext cx="10153859" cy="1055470"/>
                </a:xfrm>
                <a:prstGeom prst="rect">
                  <a:avLst/>
                </a:prstGeom>
                <a:noFill/>
                <a:ln w="12700" cap="flat" cmpd="sng" algn="ctr">
                  <a:solidFill>
                    <a:srgbClr val="C2000A"/>
                  </a:solidFill>
                  <a:prstDash val="solid"/>
                  <a:miter lim="800000"/>
                </a:ln>
                <a:effectLst/>
              </p:spPr>
              <p:txBody>
                <a:bodyPr lIns="180000"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3600" b="0" i="0" u="none" strike="noStrike" kern="0" cap="none" spc="0" normalizeH="0" baseline="0" noProof="0" dirty="0">
                    <a:ln>
                      <a:noFill/>
                    </a:ln>
                    <a:solidFill>
                      <a:schemeClr val="tx1">
                        <a:lumMod val="85000"/>
                        <a:lumOff val="15000"/>
                      </a:schemeClr>
                    </a:solidFill>
                    <a:effectLst/>
                    <a:uLnTx/>
                    <a:uFillTx/>
                    <a:cs typeface="+mn-ea"/>
                    <a:sym typeface="+mn-lt"/>
                  </a:endParaRPr>
                </a:p>
              </p:txBody>
            </p:sp>
            <p:sp>
              <p:nvSpPr>
                <p:cNvPr id="53" name="矩形 52"/>
                <p:cNvSpPr/>
                <p:nvPr/>
              </p:nvSpPr>
              <p:spPr>
                <a:xfrm>
                  <a:off x="1163638" y="2849237"/>
                  <a:ext cx="54000" cy="231658"/>
                </a:xfrm>
                <a:prstGeom prst="rect">
                  <a:avLst/>
                </a:prstGeom>
                <a:grp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600" b="0" i="0" u="none" strike="noStrike" kern="0" cap="none" spc="0" normalizeH="0" baseline="0" noProof="0" dirty="0">
                    <a:ln>
                      <a:noFill/>
                    </a:ln>
                    <a:solidFill>
                      <a:schemeClr val="tx1">
                        <a:lumMod val="85000"/>
                        <a:lumOff val="15000"/>
                      </a:schemeClr>
                    </a:solidFill>
                    <a:effectLst/>
                    <a:uLnTx/>
                    <a:uFillTx/>
                    <a:cs typeface="+mn-ea"/>
                    <a:sym typeface="+mn-lt"/>
                  </a:endParaRPr>
                </a:p>
              </p:txBody>
            </p:sp>
          </p:grpSp>
          <p:sp>
            <p:nvSpPr>
              <p:cNvPr id="51" name="矩形 50"/>
              <p:cNvSpPr/>
              <p:nvPr/>
            </p:nvSpPr>
            <p:spPr>
              <a:xfrm>
                <a:off x="4006722" y="1664194"/>
                <a:ext cx="54000" cy="48078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schemeClr val="tx1">
                      <a:lumMod val="85000"/>
                      <a:lumOff val="15000"/>
                    </a:schemeClr>
                  </a:solidFill>
                  <a:effectLst/>
                  <a:uLnTx/>
                  <a:uFillTx/>
                  <a:cs typeface="+mn-ea"/>
                  <a:sym typeface="+mn-lt"/>
                </a:endParaRPr>
              </a:p>
            </p:txBody>
          </p:sp>
        </p:grpSp>
        <p:sp>
          <p:nvSpPr>
            <p:cNvPr id="48" name="矩形 47"/>
            <p:cNvSpPr/>
            <p:nvPr/>
          </p:nvSpPr>
          <p:spPr>
            <a:xfrm>
              <a:off x="1487431" y="2654741"/>
              <a:ext cx="10029880" cy="830997"/>
            </a:xfrm>
            <a:prstGeom prst="rect">
              <a:avLst/>
            </a:prstGeom>
            <a:noFill/>
            <a:ln>
              <a:noFill/>
            </a:ln>
          </p:spPr>
          <p:txBody>
            <a:bodyPr wrap="square">
              <a:spAutoFit/>
            </a:bodyPr>
            <a:lstStyle/>
            <a:p>
              <a:pPr algn="just">
                <a:buNone/>
              </a:pPr>
              <a:r>
                <a:rPr lang="en-US" altLang="zh-CN" sz="1600" dirty="0">
                  <a:solidFill>
                    <a:srgbClr val="333333"/>
                  </a:solidFill>
                  <a:latin typeface="微软雅黑" panose="020B0503020204020204" pitchFamily="34" charset="-122"/>
                  <a:ea typeface="微软雅黑" panose="020B0503020204020204" pitchFamily="34" charset="-122"/>
                  <a:cs typeface="+mn-ea"/>
                  <a:sym typeface="+mn-lt"/>
                </a:rPr>
                <a:t>2018</a:t>
              </a:r>
              <a:r>
                <a:rPr lang="zh-CN" altLang="en-US" sz="1600" dirty="0">
                  <a:solidFill>
                    <a:srgbClr val="333333"/>
                  </a:solidFill>
                  <a:latin typeface="微软雅黑" panose="020B0503020204020204" pitchFamily="34" charset="-122"/>
                  <a:ea typeface="微软雅黑" panose="020B0503020204020204" pitchFamily="34" charset="-122"/>
                  <a:cs typeface="+mn-ea"/>
                  <a:sym typeface="+mn-lt"/>
                </a:rPr>
                <a:t>年</a:t>
              </a:r>
              <a:r>
                <a:rPr lang="en-US" altLang="zh-CN" sz="1600" dirty="0">
                  <a:solidFill>
                    <a:srgbClr val="333333"/>
                  </a:solidFill>
                  <a:latin typeface="微软雅黑" panose="020B0503020204020204" pitchFamily="34" charset="-122"/>
                  <a:ea typeface="微软雅黑" panose="020B0503020204020204" pitchFamily="34" charset="-122"/>
                  <a:cs typeface="+mn-ea"/>
                  <a:sym typeface="+mn-lt"/>
                </a:rPr>
                <a:t>7</a:t>
              </a:r>
              <a:r>
                <a:rPr lang="zh-CN" altLang="en-US" sz="1600" dirty="0">
                  <a:solidFill>
                    <a:srgbClr val="333333"/>
                  </a:solidFill>
                  <a:latin typeface="微软雅黑" panose="020B0503020204020204" pitchFamily="34" charset="-122"/>
                  <a:ea typeface="微软雅黑" panose="020B0503020204020204" pitchFamily="34" charset="-122"/>
                  <a:cs typeface="+mn-ea"/>
                  <a:sym typeface="+mn-lt"/>
                </a:rPr>
                <a:t>月</a:t>
              </a:r>
              <a:r>
                <a:rPr lang="en-US" altLang="zh-CN" sz="1600" dirty="0">
                  <a:solidFill>
                    <a:srgbClr val="333333"/>
                  </a:solidFill>
                  <a:latin typeface="微软雅黑" panose="020B0503020204020204" pitchFamily="34" charset="-122"/>
                  <a:ea typeface="微软雅黑" panose="020B0503020204020204" pitchFamily="34" charset="-122"/>
                  <a:cs typeface="+mn-ea"/>
                  <a:sym typeface="+mn-lt"/>
                </a:rPr>
                <a:t>2</a:t>
              </a:r>
              <a:r>
                <a:rPr lang="zh-CN" altLang="en-US" sz="1600" dirty="0">
                  <a:solidFill>
                    <a:srgbClr val="333333"/>
                  </a:solidFill>
                  <a:latin typeface="微软雅黑" panose="020B0503020204020204" pitchFamily="34" charset="-122"/>
                  <a:ea typeface="微软雅黑" panose="020B0503020204020204" pitchFamily="34" charset="-122"/>
                  <a:cs typeface="+mn-ea"/>
                  <a:sym typeface="+mn-lt"/>
                </a:rPr>
                <a:t>日，习近平总书记在同团中央新一届领导班子成员集体谈话时强调：“团的干部队伍建设要严，政治上、思想上、能力上、担当上、作风上、自律上要强，做到对党忠诚，敢于挑急难险重的担子，敢于到条件艰苦、环境复杂的岗位锻炼，脚踏实地、一步一个脚印干。”</a:t>
              </a:r>
              <a:endParaRPr lang="zh-CN" altLang="en-US" sz="1600" dirty="0">
                <a:solidFill>
                  <a:srgbClr val="333333"/>
                </a:solidFill>
                <a:latin typeface="微软雅黑" panose="020B0503020204020204" pitchFamily="34" charset="-122"/>
                <a:ea typeface="微软雅黑" panose="020B0503020204020204" pitchFamily="34" charset="-122"/>
                <a:cs typeface="+mn-ea"/>
                <a:sym typeface="+mn-lt"/>
              </a:endParaRPr>
            </a:p>
          </p:txBody>
        </p:sp>
      </p:grpSp>
    </p:spTree>
  </p:cSld>
  <p:clrMapOvr>
    <a:masterClrMapping/>
  </p:clrMapOvr>
  <p:transition>
    <p:pull/>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文本框 7"/>
          <p:cNvSpPr txBox="1"/>
          <p:nvPr/>
        </p:nvSpPr>
        <p:spPr>
          <a:xfrm>
            <a:off x="579422" y="47625"/>
            <a:ext cx="11291179" cy="521970"/>
          </a:xfrm>
          <a:prstGeom prst="rect">
            <a:avLst/>
          </a:prstGeom>
          <a:noFill/>
          <a:ln>
            <a:noFill/>
          </a:ln>
        </p:spPr>
        <p:txBody>
          <a:bodyPr wrap="square" rtlCol="0">
            <a:spAutoFit/>
          </a:bodyPr>
          <a:lstStyle/>
          <a:p>
            <a:r>
              <a:rPr lang="zh-CN" altLang="en-US" sz="2800" b="1" dirty="0">
                <a:solidFill>
                  <a:schemeClr val="bg1"/>
                </a:solidFill>
                <a:effectLst>
                  <a:outerShdw blurRad="38100" dist="38100" dir="2700000" algn="tl">
                    <a:srgbClr val="000000">
                      <a:alpha val="43137"/>
                    </a:srgbClr>
                  </a:outerShdw>
                </a:effectLst>
                <a:latin typeface="微软雅黑" panose="020B0503020204020204" pitchFamily="82" charset="2"/>
                <a:ea typeface="微软雅黑" panose="020B0503020204020204" pitchFamily="82" charset="2"/>
              </a:rPr>
              <a:t>习近平总书记关于青年工作重要论述综述</a:t>
            </a:r>
            <a:endParaRPr lang="zh-CN" altLang="en-US" sz="2800" b="1" dirty="0">
              <a:solidFill>
                <a:schemeClr val="bg1"/>
              </a:solidFill>
              <a:effectLst>
                <a:outerShdw blurRad="38100" dist="38100" dir="2700000" algn="tl">
                  <a:srgbClr val="000000">
                    <a:alpha val="43137"/>
                  </a:srgbClr>
                </a:outerShdw>
              </a:effectLst>
              <a:latin typeface="微软雅黑" panose="020B0503020204020204" pitchFamily="82" charset="2"/>
              <a:ea typeface="微软雅黑" panose="020B0503020204020204" pitchFamily="82" charset="2"/>
            </a:endParaRPr>
          </a:p>
        </p:txBody>
      </p:sp>
      <p:grpSp>
        <p:nvGrpSpPr>
          <p:cNvPr id="3" name="组合 2"/>
          <p:cNvGrpSpPr/>
          <p:nvPr/>
        </p:nvGrpSpPr>
        <p:grpSpPr>
          <a:xfrm>
            <a:off x="674689" y="686827"/>
            <a:ext cx="10842622" cy="908496"/>
            <a:chOff x="322346" y="2805338"/>
            <a:chExt cx="10842622" cy="908496"/>
          </a:xfrm>
        </p:grpSpPr>
        <p:sp>
          <p:nvSpPr>
            <p:cNvPr id="4" name="Aitds3"/>
            <p:cNvSpPr>
              <a:spLocks noChangeArrowheads="1"/>
            </p:cNvSpPr>
            <p:nvPr>
              <p:custDataLst>
                <p:tags r:id="rId1"/>
              </p:custDataLst>
            </p:nvPr>
          </p:nvSpPr>
          <p:spPr bwMode="auto">
            <a:xfrm>
              <a:off x="414926" y="2924945"/>
              <a:ext cx="10657462" cy="669282"/>
            </a:xfrm>
            <a:prstGeom prst="rect">
              <a:avLst/>
            </a:prstGeom>
            <a:noFill/>
            <a:ln w="9525">
              <a:solidFill>
                <a:srgbClr val="B8B8B8"/>
              </a:solidFill>
              <a:miter lim="800000"/>
            </a:ln>
          </p:spPr>
          <p:txBody>
            <a:bodyPr/>
            <a:lstStyle/>
            <a:p>
              <a:pPr marL="0" marR="0" lvl="0" indent="0" algn="l" defTabSz="1188085" rtl="0" eaLnBrk="1" fontAlgn="auto" latinLnBrk="0" hangingPunct="1">
                <a:lnSpc>
                  <a:spcPct val="100000"/>
                </a:lnSpc>
                <a:spcBef>
                  <a:spcPts val="0"/>
                </a:spcBef>
                <a:spcAft>
                  <a:spcPts val="0"/>
                </a:spcAft>
                <a:buClrTx/>
                <a:buSzTx/>
                <a:buFontTx/>
                <a:buNone/>
                <a:defRPr/>
              </a:pPr>
              <a:endParaRPr kumimoji="0" lang="zh-CN" altLang="en-US" sz="2340" b="0" i="0" u="none" strike="noStrike" kern="0" cap="none" spc="0" normalizeH="0" baseline="0" noProof="0">
                <a:ln>
                  <a:noFill/>
                </a:ln>
                <a:solidFill>
                  <a:sysClr val="windowText" lastClr="000000"/>
                </a:solidFill>
                <a:effectLst/>
                <a:uLnTx/>
                <a:uFillTx/>
                <a:latin typeface="思源黑体 CN Normal" panose="020B0400000000000000" pitchFamily="34" charset="-122"/>
                <a:ea typeface="思源黑体 CN Normal" panose="020B0400000000000000" pitchFamily="34" charset="-122"/>
                <a:cs typeface="+mn-cs"/>
                <a:sym typeface="思源黑体 CN Normal" panose="020B0400000000000000" pitchFamily="34" charset="-122"/>
              </a:endParaRPr>
            </a:p>
          </p:txBody>
        </p:sp>
        <p:sp>
          <p:nvSpPr>
            <p:cNvPr id="5" name="Aitds4"/>
            <p:cNvSpPr txBox="1">
              <a:spLocks noChangeArrowheads="1"/>
            </p:cNvSpPr>
            <p:nvPr>
              <p:custDataLst>
                <p:tags r:id="rId2"/>
              </p:custDataLst>
            </p:nvPr>
          </p:nvSpPr>
          <p:spPr bwMode="auto">
            <a:xfrm>
              <a:off x="493073" y="3045082"/>
              <a:ext cx="10328509" cy="4303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lvl="0" indent="457200" algn="just" eaLnBrk="1" fontAlgn="auto">
                <a:lnSpc>
                  <a:spcPct val="120000"/>
                </a:lnSpc>
                <a:spcBef>
                  <a:spcPts val="0"/>
                </a:spcBef>
                <a:spcAft>
                  <a:spcPts val="0"/>
                </a:spcAft>
                <a:defRPr/>
              </a:pPr>
              <a:r>
                <a:rPr lang="zh-CN" altLang="en-US" sz="2000" b="1" dirty="0">
                  <a:latin typeface="微软雅黑" panose="020B0503020204020204" pitchFamily="34" charset="-122"/>
                  <a:ea typeface="微软雅黑" panose="020B0503020204020204" pitchFamily="34" charset="-122"/>
                  <a:cs typeface="思源黑体 Light" panose="020B0300000000000000" charset="-122"/>
                  <a:sym typeface="思源黑体 CN Normal" panose="020B0400000000000000" pitchFamily="34" charset="-122"/>
                </a:rPr>
                <a:t>各级党委要从巩固和扩大党执政的青年群众基础的战略高度，加强对团的工作的领导</a:t>
              </a:r>
              <a:endParaRPr lang="zh-CN" altLang="en-US" sz="2000" b="1" dirty="0">
                <a:latin typeface="微软雅黑" panose="020B0503020204020204" pitchFamily="34" charset="-122"/>
                <a:ea typeface="微软雅黑" panose="020B0503020204020204" pitchFamily="34" charset="-122"/>
                <a:cs typeface="思源黑体 Light" panose="020B0300000000000000" charset="-122"/>
                <a:sym typeface="思源黑体 CN Normal" panose="020B0400000000000000" pitchFamily="34" charset="-122"/>
              </a:endParaRPr>
            </a:p>
          </p:txBody>
        </p:sp>
        <p:sp>
          <p:nvSpPr>
            <p:cNvPr id="6" name="Aitds5"/>
            <p:cNvSpPr/>
            <p:nvPr>
              <p:custDataLst>
                <p:tags r:id="rId3"/>
              </p:custDataLst>
            </p:nvPr>
          </p:nvSpPr>
          <p:spPr bwMode="auto">
            <a:xfrm>
              <a:off x="322346" y="2805338"/>
              <a:ext cx="686769" cy="688832"/>
            </a:xfrm>
            <a:custGeom>
              <a:avLst/>
              <a:gdLst>
                <a:gd name="T0" fmla="*/ 0 w 1446"/>
                <a:gd name="T1" fmla="*/ 0 h 1446"/>
                <a:gd name="T2" fmla="*/ 2147483647 w 1446"/>
                <a:gd name="T3" fmla="*/ 0 h 1446"/>
                <a:gd name="T4" fmla="*/ 2147483647 w 1446"/>
                <a:gd name="T5" fmla="*/ 2147483647 h 1446"/>
                <a:gd name="T6" fmla="*/ 2147483647 w 1446"/>
                <a:gd name="T7" fmla="*/ 2147483647 h 1446"/>
                <a:gd name="T8" fmla="*/ 2147483647 w 1446"/>
                <a:gd name="T9" fmla="*/ 2147483647 h 1446"/>
                <a:gd name="T10" fmla="*/ 0 w 1446"/>
                <a:gd name="T11" fmla="*/ 2147483647 h 1446"/>
                <a:gd name="T12" fmla="*/ 0 w 1446"/>
                <a:gd name="T13" fmla="*/ 0 h 144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446" h="1446">
                  <a:moveTo>
                    <a:pt x="0" y="0"/>
                  </a:moveTo>
                  <a:lnTo>
                    <a:pt x="1446" y="0"/>
                  </a:lnTo>
                  <a:lnTo>
                    <a:pt x="1446" y="458"/>
                  </a:lnTo>
                  <a:lnTo>
                    <a:pt x="438" y="458"/>
                  </a:lnTo>
                  <a:lnTo>
                    <a:pt x="438" y="1446"/>
                  </a:lnTo>
                  <a:lnTo>
                    <a:pt x="0" y="1446"/>
                  </a:lnTo>
                  <a:lnTo>
                    <a:pt x="0" y="0"/>
                  </a:lnTo>
                  <a:close/>
                </a:path>
              </a:pathLst>
            </a:custGeom>
            <a:solidFill>
              <a:srgbClr val="A40102"/>
            </a:solidFill>
            <a:ln>
              <a:noFill/>
            </a:ln>
          </p:spPr>
          <p:txBody>
            <a:bodyPr/>
            <a:lstStyle/>
            <a:p>
              <a:pPr marL="0" marR="0" lvl="0" indent="0" algn="l" defTabSz="1188085" rtl="0" eaLnBrk="1" fontAlgn="auto" latinLnBrk="0" hangingPunct="1">
                <a:lnSpc>
                  <a:spcPct val="100000"/>
                </a:lnSpc>
                <a:spcBef>
                  <a:spcPts val="0"/>
                </a:spcBef>
                <a:spcAft>
                  <a:spcPts val="0"/>
                </a:spcAft>
                <a:buClrTx/>
                <a:buSzTx/>
                <a:buFontTx/>
                <a:buNone/>
                <a:defRPr/>
              </a:pPr>
              <a:endParaRPr kumimoji="0" lang="zh-CN" altLang="en-US" sz="2340" b="0" i="0" u="none" strike="noStrike" kern="0" cap="none" spc="0" normalizeH="0" baseline="0" noProof="0">
                <a:ln>
                  <a:noFill/>
                </a:ln>
                <a:solidFill>
                  <a:sysClr val="windowText" lastClr="000000"/>
                </a:solidFill>
                <a:effectLst/>
                <a:uLnTx/>
                <a:uFillTx/>
                <a:latin typeface="思源黑体 CN Normal" panose="020B0400000000000000" pitchFamily="34" charset="-122"/>
                <a:ea typeface="思源黑体 CN Normal" panose="020B0400000000000000" pitchFamily="34" charset="-122"/>
                <a:cs typeface="+mn-cs"/>
                <a:sym typeface="思源黑体 CN Normal" panose="020B0400000000000000" pitchFamily="34" charset="-122"/>
              </a:endParaRPr>
            </a:p>
          </p:txBody>
        </p:sp>
        <p:sp>
          <p:nvSpPr>
            <p:cNvPr id="7" name="Aitds6"/>
            <p:cNvSpPr/>
            <p:nvPr>
              <p:custDataLst>
                <p:tags r:id="rId4"/>
              </p:custDataLst>
            </p:nvPr>
          </p:nvSpPr>
          <p:spPr bwMode="auto">
            <a:xfrm flipH="1" flipV="1">
              <a:off x="10478197" y="3025002"/>
              <a:ext cx="686771" cy="688832"/>
            </a:xfrm>
            <a:custGeom>
              <a:avLst/>
              <a:gdLst>
                <a:gd name="T0" fmla="*/ 0 w 1446"/>
                <a:gd name="T1" fmla="*/ 0 h 1446"/>
                <a:gd name="T2" fmla="*/ 2147483647 w 1446"/>
                <a:gd name="T3" fmla="*/ 0 h 1446"/>
                <a:gd name="T4" fmla="*/ 2147483647 w 1446"/>
                <a:gd name="T5" fmla="*/ 2147483647 h 1446"/>
                <a:gd name="T6" fmla="*/ 2147483647 w 1446"/>
                <a:gd name="T7" fmla="*/ 2147483647 h 1446"/>
                <a:gd name="T8" fmla="*/ 2147483647 w 1446"/>
                <a:gd name="T9" fmla="*/ 2147483647 h 1446"/>
                <a:gd name="T10" fmla="*/ 0 w 1446"/>
                <a:gd name="T11" fmla="*/ 2147483647 h 1446"/>
                <a:gd name="T12" fmla="*/ 0 w 1446"/>
                <a:gd name="T13" fmla="*/ 0 h 144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446" h="1446">
                  <a:moveTo>
                    <a:pt x="0" y="0"/>
                  </a:moveTo>
                  <a:lnTo>
                    <a:pt x="1446" y="0"/>
                  </a:lnTo>
                  <a:lnTo>
                    <a:pt x="1446" y="458"/>
                  </a:lnTo>
                  <a:lnTo>
                    <a:pt x="438" y="458"/>
                  </a:lnTo>
                  <a:lnTo>
                    <a:pt x="438" y="1446"/>
                  </a:lnTo>
                  <a:lnTo>
                    <a:pt x="0" y="1446"/>
                  </a:lnTo>
                  <a:lnTo>
                    <a:pt x="0" y="0"/>
                  </a:lnTo>
                  <a:close/>
                </a:path>
              </a:pathLst>
            </a:custGeom>
            <a:solidFill>
              <a:srgbClr val="A40102"/>
            </a:solidFill>
            <a:ln>
              <a:noFill/>
            </a:ln>
          </p:spPr>
          <p:txBody>
            <a:bodyPr/>
            <a:lstStyle/>
            <a:p>
              <a:pPr marL="0" marR="0" lvl="0" indent="0" algn="l" defTabSz="1188085" rtl="0" eaLnBrk="1" fontAlgn="auto" latinLnBrk="0" hangingPunct="1">
                <a:lnSpc>
                  <a:spcPct val="100000"/>
                </a:lnSpc>
                <a:spcBef>
                  <a:spcPts val="0"/>
                </a:spcBef>
                <a:spcAft>
                  <a:spcPts val="0"/>
                </a:spcAft>
                <a:buClrTx/>
                <a:buSzTx/>
                <a:buFontTx/>
                <a:buNone/>
                <a:defRPr/>
              </a:pPr>
              <a:endParaRPr kumimoji="0" lang="zh-CN" altLang="en-US" sz="2340" b="0" i="0" u="none" strike="noStrike" kern="0" cap="none" spc="0" normalizeH="0" baseline="0" noProof="0">
                <a:ln>
                  <a:noFill/>
                </a:ln>
                <a:solidFill>
                  <a:sysClr val="windowText" lastClr="000000"/>
                </a:solidFill>
                <a:effectLst/>
                <a:uLnTx/>
                <a:uFillTx/>
                <a:latin typeface="思源黑体 CN Normal" panose="020B0400000000000000" pitchFamily="34" charset="-122"/>
                <a:ea typeface="思源黑体 CN Normal" panose="020B0400000000000000" pitchFamily="34" charset="-122"/>
                <a:cs typeface="+mn-cs"/>
                <a:sym typeface="思源黑体 CN Normal" panose="020B0400000000000000" pitchFamily="34" charset="-122"/>
              </a:endParaRPr>
            </a:p>
          </p:txBody>
        </p:sp>
      </p:grpSp>
      <p:sp>
        <p:nvSpPr>
          <p:cNvPr id="9" name="矩形 23"/>
          <p:cNvSpPr>
            <a:spLocks noChangeArrowheads="1"/>
          </p:cNvSpPr>
          <p:nvPr/>
        </p:nvSpPr>
        <p:spPr bwMode="auto">
          <a:xfrm>
            <a:off x="679793" y="1698818"/>
            <a:ext cx="10842622" cy="391883"/>
          </a:xfrm>
          <a:prstGeom prst="rect">
            <a:avLst/>
          </a:prstGeom>
          <a:noFill/>
          <a:ln w="28575">
            <a:noFill/>
            <a:prstDash val="sysDash"/>
            <a:miter lim="800000"/>
          </a:ln>
          <a:extLst>
            <a:ext uri="{909E8E84-426E-40DD-AFC4-6F175D3DCCD1}">
              <a14:hiddenFill xmlns:a14="http://schemas.microsoft.com/office/drawing/2010/main">
                <a:solidFill>
                  <a:srgbClr val="FFFFFF"/>
                </a:solidFill>
              </a14:hiddenFill>
            </a:ext>
          </a:ex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eaLnBrk="0" hangingPunct="0">
              <a:defRPr>
                <a:solidFill>
                  <a:schemeClr val="tx1"/>
                </a:solidFill>
                <a:latin typeface="Arial" panose="020B0604020202020204" pitchFamily="34" charset="0"/>
                <a:ea typeface="宋体" panose="02010600030101010101" pitchFamily="2" charset="-122"/>
              </a:defRPr>
            </a:lvl2pPr>
            <a:lvl3pPr eaLnBrk="0" hangingPunct="0">
              <a:defRPr>
                <a:solidFill>
                  <a:schemeClr val="tx1"/>
                </a:solidFill>
                <a:latin typeface="Arial" panose="020B0604020202020204" pitchFamily="34" charset="0"/>
                <a:ea typeface="宋体" panose="02010600030101010101" pitchFamily="2" charset="-122"/>
              </a:defRPr>
            </a:lvl3pPr>
            <a:lvl4pPr eaLnBrk="0" hangingPunct="0">
              <a:defRPr>
                <a:solidFill>
                  <a:schemeClr val="tx1"/>
                </a:solidFill>
                <a:latin typeface="Arial" panose="020B0604020202020204" pitchFamily="34" charset="0"/>
                <a:ea typeface="宋体" panose="02010600030101010101" pitchFamily="2" charset="-122"/>
              </a:defRPr>
            </a:lvl4pPr>
            <a:lvl5pPr eaLnBrk="0" hangingPunct="0">
              <a:defRPr>
                <a:solidFill>
                  <a:schemeClr val="tx1"/>
                </a:solidFill>
                <a:latin typeface="Arial" panose="020B0604020202020204" pitchFamily="34" charset="0"/>
                <a:ea typeface="宋体" panose="02010600030101010101" pitchFamily="2" charset="-122"/>
              </a:defRPr>
            </a:lvl5pPr>
            <a:lvl6pPr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zh-CN" altLang="en-US" sz="2000" b="1" dirty="0">
                <a:solidFill>
                  <a:srgbClr val="C00000"/>
                </a:solidFill>
                <a:latin typeface="微软雅黑" panose="020B0503020204020204" pitchFamily="34" charset="-122"/>
                <a:ea typeface="微软雅黑" panose="020B0503020204020204" pitchFamily="34" charset="-122"/>
                <a:sym typeface="宋体" panose="02010600030101010101" pitchFamily="2" charset="-122"/>
              </a:rPr>
              <a:t>代表广大青年，赢得广大青年，依靠广大青年，是我们党不断从胜利走向胜利的重要保证。</a:t>
            </a:r>
            <a:endParaRPr lang="zh-CN" altLang="zh-CN" sz="2000" b="1" dirty="0">
              <a:solidFill>
                <a:srgbClr val="C00000"/>
              </a:solidFill>
              <a:latin typeface="微软雅黑" panose="020B0503020204020204" pitchFamily="34" charset="-122"/>
              <a:ea typeface="微软雅黑" panose="020B0503020204020204" pitchFamily="34" charset="-122"/>
              <a:sym typeface="宋体" panose="02010600030101010101" pitchFamily="2" charset="-122"/>
            </a:endParaRPr>
          </a:p>
        </p:txBody>
      </p:sp>
      <p:grpSp>
        <p:nvGrpSpPr>
          <p:cNvPr id="2" name="组合 1"/>
          <p:cNvGrpSpPr/>
          <p:nvPr/>
        </p:nvGrpSpPr>
        <p:grpSpPr>
          <a:xfrm>
            <a:off x="705776" y="2346578"/>
            <a:ext cx="10780448" cy="1181102"/>
            <a:chOff x="736863" y="2487477"/>
            <a:chExt cx="10780448" cy="1181102"/>
          </a:xfrm>
        </p:grpSpPr>
        <p:grpSp>
          <p:nvGrpSpPr>
            <p:cNvPr id="16" name="组合 15"/>
            <p:cNvGrpSpPr/>
            <p:nvPr/>
          </p:nvGrpSpPr>
          <p:grpSpPr>
            <a:xfrm>
              <a:off x="736863" y="2487477"/>
              <a:ext cx="10780448" cy="1181102"/>
              <a:chOff x="3380133" y="1498846"/>
              <a:chExt cx="10780448" cy="1181102"/>
            </a:xfrm>
            <a:solidFill>
              <a:srgbClr val="C2000A"/>
            </a:solidFill>
          </p:grpSpPr>
          <p:sp>
            <p:nvSpPr>
              <p:cNvPr id="17" name="椭圆 16"/>
              <p:cNvSpPr/>
              <p:nvPr/>
            </p:nvSpPr>
            <p:spPr>
              <a:xfrm>
                <a:off x="3380133" y="1664194"/>
                <a:ext cx="480786" cy="480786"/>
              </a:xfrm>
              <a:prstGeom prst="ellipse">
                <a:avLst/>
              </a:prstGeom>
              <a:grpFill/>
              <a:ln w="7620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2400" b="0" i="0" u="none" strike="noStrike" kern="0" cap="none" spc="0" normalizeH="0" baseline="0" noProof="0" dirty="0">
                    <a:ln>
                      <a:noFill/>
                    </a:ln>
                    <a:solidFill>
                      <a:schemeClr val="bg1"/>
                    </a:solidFill>
                    <a:effectLst/>
                    <a:uLnTx/>
                    <a:uFillTx/>
                    <a:cs typeface="+mn-ea"/>
                    <a:sym typeface="+mn-lt"/>
                  </a:rPr>
                  <a:t>1</a:t>
                </a:r>
                <a:endParaRPr kumimoji="0" lang="en-US" sz="2400" b="0" i="0" u="none" strike="noStrike" kern="0" cap="none" spc="0" normalizeH="0" baseline="0" noProof="0" dirty="0">
                  <a:ln>
                    <a:noFill/>
                  </a:ln>
                  <a:solidFill>
                    <a:schemeClr val="bg1"/>
                  </a:solidFill>
                  <a:effectLst/>
                  <a:uLnTx/>
                  <a:uFillTx/>
                  <a:cs typeface="+mn-ea"/>
                  <a:sym typeface="+mn-lt"/>
                </a:endParaRPr>
              </a:p>
            </p:txBody>
          </p:sp>
          <p:grpSp>
            <p:nvGrpSpPr>
              <p:cNvPr id="18" name="组合 17"/>
              <p:cNvGrpSpPr/>
              <p:nvPr/>
            </p:nvGrpSpPr>
            <p:grpSpPr>
              <a:xfrm>
                <a:off x="4006722" y="1498846"/>
                <a:ext cx="10153859" cy="1181102"/>
                <a:chOff x="1163638" y="2561493"/>
                <a:chExt cx="10153859" cy="1292735"/>
              </a:xfrm>
              <a:grpFill/>
              <a:effectLst>
                <a:outerShdw blurRad="190500" dist="127000" dir="2700000" algn="tl" rotWithShape="0">
                  <a:prstClr val="black">
                    <a:alpha val="30000"/>
                  </a:prstClr>
                </a:outerShdw>
              </a:effectLst>
            </p:grpSpPr>
            <p:sp>
              <p:nvSpPr>
                <p:cNvPr id="20" name="矩形 19"/>
                <p:cNvSpPr/>
                <p:nvPr/>
              </p:nvSpPr>
              <p:spPr>
                <a:xfrm>
                  <a:off x="1163638" y="2561493"/>
                  <a:ext cx="10153859" cy="1292735"/>
                </a:xfrm>
                <a:prstGeom prst="rect">
                  <a:avLst/>
                </a:prstGeom>
                <a:noFill/>
                <a:ln w="12700" cap="flat" cmpd="sng" algn="ctr">
                  <a:solidFill>
                    <a:srgbClr val="C2000A"/>
                  </a:solidFill>
                  <a:prstDash val="solid"/>
                  <a:miter lim="800000"/>
                </a:ln>
                <a:effectLst/>
              </p:spPr>
              <p:txBody>
                <a:bodyPr lIns="180000"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3600" b="0" i="0" u="none" strike="noStrike" kern="0" cap="none" spc="0" normalizeH="0" baseline="0" noProof="0" dirty="0">
                    <a:ln>
                      <a:noFill/>
                    </a:ln>
                    <a:solidFill>
                      <a:schemeClr val="tx1">
                        <a:lumMod val="85000"/>
                        <a:lumOff val="15000"/>
                      </a:schemeClr>
                    </a:solidFill>
                    <a:effectLst/>
                    <a:uLnTx/>
                    <a:uFillTx/>
                    <a:cs typeface="+mn-ea"/>
                    <a:sym typeface="+mn-lt"/>
                  </a:endParaRPr>
                </a:p>
              </p:txBody>
            </p:sp>
            <p:sp>
              <p:nvSpPr>
                <p:cNvPr id="21" name="矩形 20"/>
                <p:cNvSpPr/>
                <p:nvPr/>
              </p:nvSpPr>
              <p:spPr>
                <a:xfrm>
                  <a:off x="1163638" y="2849237"/>
                  <a:ext cx="54000" cy="231658"/>
                </a:xfrm>
                <a:prstGeom prst="rect">
                  <a:avLst/>
                </a:prstGeom>
                <a:grp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600" b="0" i="0" u="none" strike="noStrike" kern="0" cap="none" spc="0" normalizeH="0" baseline="0" noProof="0" dirty="0">
                    <a:ln>
                      <a:noFill/>
                    </a:ln>
                    <a:solidFill>
                      <a:schemeClr val="tx1">
                        <a:lumMod val="85000"/>
                        <a:lumOff val="15000"/>
                      </a:schemeClr>
                    </a:solidFill>
                    <a:effectLst/>
                    <a:uLnTx/>
                    <a:uFillTx/>
                    <a:cs typeface="+mn-ea"/>
                    <a:sym typeface="+mn-lt"/>
                  </a:endParaRPr>
                </a:p>
              </p:txBody>
            </p:sp>
          </p:grpSp>
          <p:sp>
            <p:nvSpPr>
              <p:cNvPr id="19" name="矩形 18"/>
              <p:cNvSpPr/>
              <p:nvPr/>
            </p:nvSpPr>
            <p:spPr>
              <a:xfrm>
                <a:off x="4006722" y="1664194"/>
                <a:ext cx="54000" cy="48078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schemeClr val="tx1">
                      <a:lumMod val="85000"/>
                      <a:lumOff val="15000"/>
                    </a:schemeClr>
                  </a:solidFill>
                  <a:effectLst/>
                  <a:uLnTx/>
                  <a:uFillTx/>
                  <a:cs typeface="+mn-ea"/>
                  <a:sym typeface="+mn-lt"/>
                </a:endParaRPr>
              </a:p>
            </p:txBody>
          </p:sp>
        </p:grpSp>
        <p:sp>
          <p:nvSpPr>
            <p:cNvPr id="22" name="矩形 21"/>
            <p:cNvSpPr/>
            <p:nvPr/>
          </p:nvSpPr>
          <p:spPr>
            <a:xfrm>
              <a:off x="1487431" y="2537043"/>
              <a:ext cx="10029880" cy="1077218"/>
            </a:xfrm>
            <a:prstGeom prst="rect">
              <a:avLst/>
            </a:prstGeom>
            <a:noFill/>
            <a:ln>
              <a:noFill/>
            </a:ln>
          </p:spPr>
          <p:txBody>
            <a:bodyPr wrap="square">
              <a:spAutoFit/>
            </a:bodyPr>
            <a:lstStyle/>
            <a:p>
              <a:pPr algn="just">
                <a:buNone/>
              </a:pPr>
              <a:r>
                <a:rPr lang="zh-CN" altLang="en-US" sz="1600" dirty="0">
                  <a:solidFill>
                    <a:srgbClr val="333333"/>
                  </a:solidFill>
                  <a:latin typeface="微软雅黑" panose="020B0503020204020204" pitchFamily="34" charset="-122"/>
                  <a:ea typeface="微软雅黑" panose="020B0503020204020204" pitchFamily="34" charset="-122"/>
                  <a:cs typeface="+mn-ea"/>
                  <a:sym typeface="+mn-lt"/>
                </a:rPr>
                <a:t>“在革命、建设、改革各个历史时期，中国共产党始终高度重视青年、关怀青年、信任青年，对青年一代寄予殷切期望。中国共产党从来都把青年看作是祖国的未来、民族的希望，从来都把青年作为党和人民事业发展的生力军，从来都支持青年在人民的伟大奋斗中实现自己的人生理想。”</a:t>
              </a:r>
              <a:r>
                <a:rPr lang="en-US" altLang="zh-CN" sz="1600" dirty="0">
                  <a:solidFill>
                    <a:srgbClr val="333333"/>
                  </a:solidFill>
                  <a:latin typeface="微软雅黑" panose="020B0503020204020204" pitchFamily="34" charset="-122"/>
                  <a:ea typeface="微软雅黑" panose="020B0503020204020204" pitchFamily="34" charset="-122"/>
                  <a:cs typeface="+mn-ea"/>
                  <a:sym typeface="+mn-lt"/>
                </a:rPr>
                <a:t>2013</a:t>
              </a:r>
              <a:r>
                <a:rPr lang="zh-CN" altLang="en-US" sz="1600" dirty="0">
                  <a:solidFill>
                    <a:srgbClr val="333333"/>
                  </a:solidFill>
                  <a:latin typeface="微软雅黑" panose="020B0503020204020204" pitchFamily="34" charset="-122"/>
                  <a:ea typeface="微软雅黑" panose="020B0503020204020204" pitchFamily="34" charset="-122"/>
                  <a:cs typeface="+mn-ea"/>
                  <a:sym typeface="+mn-lt"/>
                </a:rPr>
                <a:t>年</a:t>
              </a:r>
              <a:r>
                <a:rPr lang="en-US" altLang="zh-CN" sz="1600" dirty="0">
                  <a:solidFill>
                    <a:srgbClr val="333333"/>
                  </a:solidFill>
                  <a:latin typeface="微软雅黑" panose="020B0503020204020204" pitchFamily="34" charset="-122"/>
                  <a:ea typeface="微软雅黑" panose="020B0503020204020204" pitchFamily="34" charset="-122"/>
                  <a:cs typeface="+mn-ea"/>
                  <a:sym typeface="+mn-lt"/>
                </a:rPr>
                <a:t>5</a:t>
              </a:r>
              <a:r>
                <a:rPr lang="zh-CN" altLang="en-US" sz="1600" dirty="0">
                  <a:solidFill>
                    <a:srgbClr val="333333"/>
                  </a:solidFill>
                  <a:latin typeface="微软雅黑" panose="020B0503020204020204" pitchFamily="34" charset="-122"/>
                  <a:ea typeface="微软雅黑" panose="020B0503020204020204" pitchFamily="34" charset="-122"/>
                  <a:cs typeface="+mn-ea"/>
                  <a:sym typeface="+mn-lt"/>
                </a:rPr>
                <a:t>月</a:t>
              </a:r>
              <a:r>
                <a:rPr lang="en-US" altLang="zh-CN" sz="1600" dirty="0">
                  <a:solidFill>
                    <a:srgbClr val="333333"/>
                  </a:solidFill>
                  <a:latin typeface="微软雅黑" panose="020B0503020204020204" pitchFamily="34" charset="-122"/>
                  <a:ea typeface="微软雅黑" panose="020B0503020204020204" pitchFamily="34" charset="-122"/>
                  <a:cs typeface="+mn-ea"/>
                  <a:sym typeface="+mn-lt"/>
                </a:rPr>
                <a:t>4</a:t>
              </a:r>
              <a:r>
                <a:rPr lang="zh-CN" altLang="en-US" sz="1600" dirty="0">
                  <a:solidFill>
                    <a:srgbClr val="333333"/>
                  </a:solidFill>
                  <a:latin typeface="微软雅黑" panose="020B0503020204020204" pitchFamily="34" charset="-122"/>
                  <a:ea typeface="微软雅黑" panose="020B0503020204020204" pitchFamily="34" charset="-122"/>
                  <a:cs typeface="+mn-ea"/>
                  <a:sym typeface="+mn-lt"/>
                </a:rPr>
                <a:t>日，习近平总书记在同各界优秀青年代表座谈时指出。</a:t>
              </a:r>
              <a:endParaRPr lang="zh-CN" altLang="en-US" sz="1600" dirty="0">
                <a:solidFill>
                  <a:srgbClr val="333333"/>
                </a:solidFill>
                <a:latin typeface="微软雅黑" panose="020B0503020204020204" pitchFamily="34" charset="-122"/>
                <a:ea typeface="微软雅黑" panose="020B0503020204020204" pitchFamily="34" charset="-122"/>
                <a:cs typeface="+mn-ea"/>
                <a:sym typeface="+mn-lt"/>
              </a:endParaRPr>
            </a:p>
          </p:txBody>
        </p:sp>
      </p:grpSp>
      <p:grpSp>
        <p:nvGrpSpPr>
          <p:cNvPr id="38" name="组合 37"/>
          <p:cNvGrpSpPr/>
          <p:nvPr/>
        </p:nvGrpSpPr>
        <p:grpSpPr>
          <a:xfrm>
            <a:off x="709704" y="3702685"/>
            <a:ext cx="10780448" cy="1117730"/>
            <a:chOff x="736863" y="2487479"/>
            <a:chExt cx="10780448" cy="1117730"/>
          </a:xfrm>
        </p:grpSpPr>
        <p:grpSp>
          <p:nvGrpSpPr>
            <p:cNvPr id="39" name="组合 38"/>
            <p:cNvGrpSpPr/>
            <p:nvPr/>
          </p:nvGrpSpPr>
          <p:grpSpPr>
            <a:xfrm>
              <a:off x="736863" y="2487479"/>
              <a:ext cx="10780448" cy="1117730"/>
              <a:chOff x="3380133" y="1498848"/>
              <a:chExt cx="10780448" cy="1117730"/>
            </a:xfrm>
            <a:solidFill>
              <a:srgbClr val="C2000A"/>
            </a:solidFill>
          </p:grpSpPr>
          <p:sp>
            <p:nvSpPr>
              <p:cNvPr id="41" name="椭圆 40"/>
              <p:cNvSpPr/>
              <p:nvPr/>
            </p:nvSpPr>
            <p:spPr>
              <a:xfrm>
                <a:off x="3380133" y="1664194"/>
                <a:ext cx="480786" cy="480786"/>
              </a:xfrm>
              <a:prstGeom prst="ellipse">
                <a:avLst/>
              </a:prstGeom>
              <a:grpFill/>
              <a:ln w="7620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2400" b="0" i="0" u="none" strike="noStrike" kern="0" cap="none" spc="0" normalizeH="0" baseline="0" noProof="0" dirty="0" smtClean="0">
                    <a:ln>
                      <a:noFill/>
                    </a:ln>
                    <a:solidFill>
                      <a:schemeClr val="bg1"/>
                    </a:solidFill>
                    <a:effectLst/>
                    <a:uLnTx/>
                    <a:uFillTx/>
                    <a:cs typeface="+mn-ea"/>
                    <a:sym typeface="+mn-lt"/>
                  </a:rPr>
                  <a:t>2</a:t>
                </a:r>
                <a:endParaRPr kumimoji="0" lang="en-US" sz="2400" b="0" i="0" u="none" strike="noStrike" kern="0" cap="none" spc="0" normalizeH="0" baseline="0" noProof="0" dirty="0">
                  <a:ln>
                    <a:noFill/>
                  </a:ln>
                  <a:solidFill>
                    <a:schemeClr val="bg1"/>
                  </a:solidFill>
                  <a:effectLst/>
                  <a:uLnTx/>
                  <a:uFillTx/>
                  <a:cs typeface="+mn-ea"/>
                  <a:sym typeface="+mn-lt"/>
                </a:endParaRPr>
              </a:p>
            </p:txBody>
          </p:sp>
          <p:grpSp>
            <p:nvGrpSpPr>
              <p:cNvPr id="42" name="组合 41"/>
              <p:cNvGrpSpPr/>
              <p:nvPr/>
            </p:nvGrpSpPr>
            <p:grpSpPr>
              <a:xfrm>
                <a:off x="4006722" y="1498848"/>
                <a:ext cx="10153859" cy="1117730"/>
                <a:chOff x="1163638" y="2561493"/>
                <a:chExt cx="10153859" cy="1223373"/>
              </a:xfrm>
              <a:grpFill/>
              <a:effectLst>
                <a:outerShdw blurRad="190500" dist="127000" dir="2700000" algn="tl" rotWithShape="0">
                  <a:prstClr val="black">
                    <a:alpha val="30000"/>
                  </a:prstClr>
                </a:outerShdw>
              </a:effectLst>
            </p:grpSpPr>
            <p:sp>
              <p:nvSpPr>
                <p:cNvPr id="44" name="矩形 43"/>
                <p:cNvSpPr/>
                <p:nvPr/>
              </p:nvSpPr>
              <p:spPr>
                <a:xfrm>
                  <a:off x="1163638" y="2561493"/>
                  <a:ext cx="10153859" cy="1223373"/>
                </a:xfrm>
                <a:prstGeom prst="rect">
                  <a:avLst/>
                </a:prstGeom>
                <a:noFill/>
                <a:ln w="12700" cap="flat" cmpd="sng" algn="ctr">
                  <a:solidFill>
                    <a:srgbClr val="C2000A"/>
                  </a:solidFill>
                  <a:prstDash val="solid"/>
                  <a:miter lim="800000"/>
                </a:ln>
                <a:effectLst/>
              </p:spPr>
              <p:txBody>
                <a:bodyPr lIns="180000"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3600" b="0" i="0" u="none" strike="noStrike" kern="0" cap="none" spc="0" normalizeH="0" baseline="0" noProof="0" dirty="0">
                    <a:ln>
                      <a:noFill/>
                    </a:ln>
                    <a:solidFill>
                      <a:schemeClr val="tx1">
                        <a:lumMod val="85000"/>
                        <a:lumOff val="15000"/>
                      </a:schemeClr>
                    </a:solidFill>
                    <a:effectLst/>
                    <a:uLnTx/>
                    <a:uFillTx/>
                    <a:cs typeface="+mn-ea"/>
                    <a:sym typeface="+mn-lt"/>
                  </a:endParaRPr>
                </a:p>
              </p:txBody>
            </p:sp>
            <p:sp>
              <p:nvSpPr>
                <p:cNvPr id="45" name="矩形 44"/>
                <p:cNvSpPr/>
                <p:nvPr/>
              </p:nvSpPr>
              <p:spPr>
                <a:xfrm>
                  <a:off x="1163638" y="2849237"/>
                  <a:ext cx="54000" cy="231658"/>
                </a:xfrm>
                <a:prstGeom prst="rect">
                  <a:avLst/>
                </a:prstGeom>
                <a:grp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600" b="0" i="0" u="none" strike="noStrike" kern="0" cap="none" spc="0" normalizeH="0" baseline="0" noProof="0" dirty="0">
                    <a:ln>
                      <a:noFill/>
                    </a:ln>
                    <a:solidFill>
                      <a:schemeClr val="tx1">
                        <a:lumMod val="85000"/>
                        <a:lumOff val="15000"/>
                      </a:schemeClr>
                    </a:solidFill>
                    <a:effectLst/>
                    <a:uLnTx/>
                    <a:uFillTx/>
                    <a:cs typeface="+mn-ea"/>
                    <a:sym typeface="+mn-lt"/>
                  </a:endParaRPr>
                </a:p>
              </p:txBody>
            </p:sp>
          </p:grpSp>
          <p:sp>
            <p:nvSpPr>
              <p:cNvPr id="43" name="矩形 42"/>
              <p:cNvSpPr/>
              <p:nvPr/>
            </p:nvSpPr>
            <p:spPr>
              <a:xfrm>
                <a:off x="4006722" y="1664194"/>
                <a:ext cx="54000" cy="48078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schemeClr val="tx1">
                      <a:lumMod val="85000"/>
                      <a:lumOff val="15000"/>
                    </a:schemeClr>
                  </a:solidFill>
                  <a:effectLst/>
                  <a:uLnTx/>
                  <a:uFillTx/>
                  <a:cs typeface="+mn-ea"/>
                  <a:sym typeface="+mn-lt"/>
                </a:endParaRPr>
              </a:p>
            </p:txBody>
          </p:sp>
        </p:grpSp>
        <p:sp>
          <p:nvSpPr>
            <p:cNvPr id="40" name="矩形 39"/>
            <p:cNvSpPr/>
            <p:nvPr/>
          </p:nvSpPr>
          <p:spPr>
            <a:xfrm>
              <a:off x="1487431" y="2527990"/>
              <a:ext cx="10029880" cy="1077218"/>
            </a:xfrm>
            <a:prstGeom prst="rect">
              <a:avLst/>
            </a:prstGeom>
            <a:noFill/>
            <a:ln>
              <a:noFill/>
            </a:ln>
          </p:spPr>
          <p:txBody>
            <a:bodyPr wrap="square">
              <a:spAutoFit/>
            </a:bodyPr>
            <a:lstStyle/>
            <a:p>
              <a:pPr algn="just">
                <a:buNone/>
              </a:pPr>
              <a:r>
                <a:rPr lang="en-US" altLang="zh-CN" sz="1600" dirty="0">
                  <a:solidFill>
                    <a:srgbClr val="333333"/>
                  </a:solidFill>
                  <a:latin typeface="微软雅黑" panose="020B0503020204020204" pitchFamily="34" charset="-122"/>
                  <a:ea typeface="微软雅黑" panose="020B0503020204020204" pitchFamily="34" charset="-122"/>
                  <a:cs typeface="+mn-ea"/>
                  <a:sym typeface="+mn-lt"/>
                </a:rPr>
                <a:t>2013</a:t>
              </a:r>
              <a:r>
                <a:rPr lang="zh-CN" altLang="en-US" sz="1600" dirty="0">
                  <a:solidFill>
                    <a:srgbClr val="333333"/>
                  </a:solidFill>
                  <a:latin typeface="微软雅黑" panose="020B0503020204020204" pitchFamily="34" charset="-122"/>
                  <a:ea typeface="微软雅黑" panose="020B0503020204020204" pitchFamily="34" charset="-122"/>
                  <a:cs typeface="+mn-ea"/>
                  <a:sym typeface="+mn-lt"/>
                </a:rPr>
                <a:t>年</a:t>
              </a:r>
              <a:r>
                <a:rPr lang="en-US" altLang="zh-CN" sz="1600" dirty="0">
                  <a:solidFill>
                    <a:srgbClr val="333333"/>
                  </a:solidFill>
                  <a:latin typeface="微软雅黑" panose="020B0503020204020204" pitchFamily="34" charset="-122"/>
                  <a:ea typeface="微软雅黑" panose="020B0503020204020204" pitchFamily="34" charset="-122"/>
                  <a:cs typeface="+mn-ea"/>
                  <a:sym typeface="+mn-lt"/>
                </a:rPr>
                <a:t>6</a:t>
              </a:r>
              <a:r>
                <a:rPr lang="zh-CN" altLang="en-US" sz="1600" dirty="0">
                  <a:solidFill>
                    <a:srgbClr val="333333"/>
                  </a:solidFill>
                  <a:latin typeface="微软雅黑" panose="020B0503020204020204" pitchFamily="34" charset="-122"/>
                  <a:ea typeface="微软雅黑" panose="020B0503020204020204" pitchFamily="34" charset="-122"/>
                  <a:cs typeface="+mn-ea"/>
                  <a:sym typeface="+mn-lt"/>
                </a:rPr>
                <a:t>月</a:t>
              </a:r>
              <a:r>
                <a:rPr lang="en-US" altLang="zh-CN" sz="1600" dirty="0">
                  <a:solidFill>
                    <a:srgbClr val="333333"/>
                  </a:solidFill>
                  <a:latin typeface="微软雅黑" panose="020B0503020204020204" pitchFamily="34" charset="-122"/>
                  <a:ea typeface="微软雅黑" panose="020B0503020204020204" pitchFamily="34" charset="-122"/>
                  <a:cs typeface="+mn-ea"/>
                  <a:sym typeface="+mn-lt"/>
                </a:rPr>
                <a:t>20</a:t>
              </a:r>
              <a:r>
                <a:rPr lang="zh-CN" altLang="en-US" sz="1600" dirty="0">
                  <a:solidFill>
                    <a:srgbClr val="333333"/>
                  </a:solidFill>
                  <a:latin typeface="微软雅黑" panose="020B0503020204020204" pitchFamily="34" charset="-122"/>
                  <a:ea typeface="微软雅黑" panose="020B0503020204020204" pitchFamily="34" charset="-122"/>
                  <a:cs typeface="+mn-ea"/>
                  <a:sym typeface="+mn-lt"/>
                </a:rPr>
                <a:t>日，习近平总书记在同团中央新一届领导班子成员集体谈话时指出：“各级党委要从巩固和扩大党执政的青年群众基础的战略高度，加强对团的工作的领导，为团组织提供良好工作环境和条件。各级党委要热情关心、严格要求团干部，帮助他们树立正确的世界观、权力观、事业观，做他们建功成才路途上的良师益友。”</a:t>
              </a:r>
              <a:endParaRPr lang="zh-CN" altLang="en-US" sz="1600" dirty="0">
                <a:solidFill>
                  <a:srgbClr val="333333"/>
                </a:solidFill>
                <a:latin typeface="微软雅黑" panose="020B0503020204020204" pitchFamily="34" charset="-122"/>
                <a:ea typeface="微软雅黑" panose="020B0503020204020204" pitchFamily="34" charset="-122"/>
                <a:cs typeface="+mn-ea"/>
                <a:sym typeface="+mn-lt"/>
              </a:endParaRPr>
            </a:p>
          </p:txBody>
        </p:sp>
      </p:grpSp>
      <p:grpSp>
        <p:nvGrpSpPr>
          <p:cNvPr id="46" name="组合 45"/>
          <p:cNvGrpSpPr/>
          <p:nvPr/>
        </p:nvGrpSpPr>
        <p:grpSpPr>
          <a:xfrm>
            <a:off x="718935" y="5006170"/>
            <a:ext cx="10780448" cy="1313705"/>
            <a:chOff x="736863" y="2591360"/>
            <a:chExt cx="10780448" cy="1313705"/>
          </a:xfrm>
        </p:grpSpPr>
        <p:grpSp>
          <p:nvGrpSpPr>
            <p:cNvPr id="47" name="组合 46"/>
            <p:cNvGrpSpPr/>
            <p:nvPr/>
          </p:nvGrpSpPr>
          <p:grpSpPr>
            <a:xfrm>
              <a:off x="736863" y="2591360"/>
              <a:ext cx="10780448" cy="1313705"/>
              <a:chOff x="3380133" y="1602729"/>
              <a:chExt cx="10780448" cy="1313705"/>
            </a:xfrm>
            <a:solidFill>
              <a:srgbClr val="C2000A"/>
            </a:solidFill>
          </p:grpSpPr>
          <p:sp>
            <p:nvSpPr>
              <p:cNvPr id="49" name="椭圆 48"/>
              <p:cNvSpPr/>
              <p:nvPr/>
            </p:nvSpPr>
            <p:spPr>
              <a:xfrm>
                <a:off x="3380133" y="1664194"/>
                <a:ext cx="480786" cy="480786"/>
              </a:xfrm>
              <a:prstGeom prst="ellipse">
                <a:avLst/>
              </a:prstGeom>
              <a:grpFill/>
              <a:ln w="7620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2400" b="0" i="0" u="none" strike="noStrike" kern="0" cap="none" spc="0" normalizeH="0" baseline="0" noProof="0" dirty="0" smtClean="0">
                    <a:ln>
                      <a:noFill/>
                    </a:ln>
                    <a:solidFill>
                      <a:schemeClr val="bg1"/>
                    </a:solidFill>
                    <a:effectLst/>
                    <a:uLnTx/>
                    <a:uFillTx/>
                    <a:cs typeface="+mn-ea"/>
                    <a:sym typeface="+mn-lt"/>
                  </a:rPr>
                  <a:t>3</a:t>
                </a:r>
                <a:endParaRPr kumimoji="0" lang="en-US" sz="2400" b="0" i="0" u="none" strike="noStrike" kern="0" cap="none" spc="0" normalizeH="0" baseline="0" noProof="0" dirty="0">
                  <a:ln>
                    <a:noFill/>
                  </a:ln>
                  <a:solidFill>
                    <a:schemeClr val="bg1"/>
                  </a:solidFill>
                  <a:effectLst/>
                  <a:uLnTx/>
                  <a:uFillTx/>
                  <a:cs typeface="+mn-ea"/>
                  <a:sym typeface="+mn-lt"/>
                </a:endParaRPr>
              </a:p>
            </p:txBody>
          </p:sp>
          <p:grpSp>
            <p:nvGrpSpPr>
              <p:cNvPr id="50" name="组合 49"/>
              <p:cNvGrpSpPr/>
              <p:nvPr/>
            </p:nvGrpSpPr>
            <p:grpSpPr>
              <a:xfrm>
                <a:off x="4006722" y="1602729"/>
                <a:ext cx="10153859" cy="1313705"/>
                <a:chOff x="1163638" y="2675194"/>
                <a:chExt cx="10153859" cy="1437871"/>
              </a:xfrm>
              <a:grpFill/>
              <a:effectLst>
                <a:outerShdw blurRad="190500" dist="127000" dir="2700000" algn="tl" rotWithShape="0">
                  <a:prstClr val="black">
                    <a:alpha val="30000"/>
                  </a:prstClr>
                </a:outerShdw>
              </a:effectLst>
            </p:grpSpPr>
            <p:sp>
              <p:nvSpPr>
                <p:cNvPr id="52" name="矩形 51"/>
                <p:cNvSpPr/>
                <p:nvPr/>
              </p:nvSpPr>
              <p:spPr>
                <a:xfrm>
                  <a:off x="1163638" y="2675194"/>
                  <a:ext cx="10153859" cy="1437871"/>
                </a:xfrm>
                <a:prstGeom prst="rect">
                  <a:avLst/>
                </a:prstGeom>
                <a:noFill/>
                <a:ln w="12700" cap="flat" cmpd="sng" algn="ctr">
                  <a:solidFill>
                    <a:srgbClr val="C2000A"/>
                  </a:solidFill>
                  <a:prstDash val="solid"/>
                  <a:miter lim="800000"/>
                </a:ln>
                <a:effectLst/>
              </p:spPr>
              <p:txBody>
                <a:bodyPr lIns="180000"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3600" b="0" i="0" u="none" strike="noStrike" kern="0" cap="none" spc="0" normalizeH="0" baseline="0" noProof="0" dirty="0">
                    <a:ln>
                      <a:noFill/>
                    </a:ln>
                    <a:solidFill>
                      <a:schemeClr val="tx1">
                        <a:lumMod val="85000"/>
                        <a:lumOff val="15000"/>
                      </a:schemeClr>
                    </a:solidFill>
                    <a:effectLst/>
                    <a:uLnTx/>
                    <a:uFillTx/>
                    <a:cs typeface="+mn-ea"/>
                    <a:sym typeface="+mn-lt"/>
                  </a:endParaRPr>
                </a:p>
              </p:txBody>
            </p:sp>
            <p:sp>
              <p:nvSpPr>
                <p:cNvPr id="53" name="矩形 52"/>
                <p:cNvSpPr/>
                <p:nvPr/>
              </p:nvSpPr>
              <p:spPr>
                <a:xfrm>
                  <a:off x="1163638" y="2849237"/>
                  <a:ext cx="54000" cy="231658"/>
                </a:xfrm>
                <a:prstGeom prst="rect">
                  <a:avLst/>
                </a:prstGeom>
                <a:grp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600" b="0" i="0" u="none" strike="noStrike" kern="0" cap="none" spc="0" normalizeH="0" baseline="0" noProof="0" dirty="0">
                    <a:ln>
                      <a:noFill/>
                    </a:ln>
                    <a:solidFill>
                      <a:schemeClr val="tx1">
                        <a:lumMod val="85000"/>
                        <a:lumOff val="15000"/>
                      </a:schemeClr>
                    </a:solidFill>
                    <a:effectLst/>
                    <a:uLnTx/>
                    <a:uFillTx/>
                    <a:cs typeface="+mn-ea"/>
                    <a:sym typeface="+mn-lt"/>
                  </a:endParaRPr>
                </a:p>
              </p:txBody>
            </p:sp>
          </p:grpSp>
          <p:sp>
            <p:nvSpPr>
              <p:cNvPr id="51" name="矩形 50"/>
              <p:cNvSpPr/>
              <p:nvPr/>
            </p:nvSpPr>
            <p:spPr>
              <a:xfrm>
                <a:off x="4006722" y="1664194"/>
                <a:ext cx="54000" cy="48078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schemeClr val="tx1">
                      <a:lumMod val="85000"/>
                      <a:lumOff val="15000"/>
                    </a:schemeClr>
                  </a:solidFill>
                  <a:effectLst/>
                  <a:uLnTx/>
                  <a:uFillTx/>
                  <a:cs typeface="+mn-ea"/>
                  <a:sym typeface="+mn-lt"/>
                </a:endParaRPr>
              </a:p>
            </p:txBody>
          </p:sp>
        </p:grpSp>
        <p:sp>
          <p:nvSpPr>
            <p:cNvPr id="48" name="矩形 47"/>
            <p:cNvSpPr/>
            <p:nvPr/>
          </p:nvSpPr>
          <p:spPr>
            <a:xfrm>
              <a:off x="1487431" y="2718112"/>
              <a:ext cx="10029880" cy="1077218"/>
            </a:xfrm>
            <a:prstGeom prst="rect">
              <a:avLst/>
            </a:prstGeom>
            <a:noFill/>
            <a:ln>
              <a:noFill/>
            </a:ln>
          </p:spPr>
          <p:txBody>
            <a:bodyPr wrap="square">
              <a:spAutoFit/>
            </a:bodyPr>
            <a:lstStyle/>
            <a:p>
              <a:pPr algn="just">
                <a:buNone/>
              </a:pPr>
              <a:r>
                <a:rPr lang="en-US" altLang="zh-CN" sz="1600" dirty="0">
                  <a:solidFill>
                    <a:srgbClr val="333333"/>
                  </a:solidFill>
                  <a:latin typeface="微软雅黑" panose="020B0503020204020204" pitchFamily="34" charset="-122"/>
                  <a:ea typeface="微软雅黑" panose="020B0503020204020204" pitchFamily="34" charset="-122"/>
                  <a:cs typeface="+mn-ea"/>
                  <a:sym typeface="+mn-lt"/>
                </a:rPr>
                <a:t>2014</a:t>
              </a:r>
              <a:r>
                <a:rPr lang="zh-CN" altLang="en-US" sz="1600" dirty="0">
                  <a:solidFill>
                    <a:srgbClr val="333333"/>
                  </a:solidFill>
                  <a:latin typeface="微软雅黑" panose="020B0503020204020204" pitchFamily="34" charset="-122"/>
                  <a:ea typeface="微软雅黑" panose="020B0503020204020204" pitchFamily="34" charset="-122"/>
                  <a:cs typeface="+mn-ea"/>
                  <a:sym typeface="+mn-lt"/>
                </a:rPr>
                <a:t>年</a:t>
              </a:r>
              <a:r>
                <a:rPr lang="en-US" altLang="zh-CN" sz="1600" dirty="0">
                  <a:solidFill>
                    <a:srgbClr val="333333"/>
                  </a:solidFill>
                  <a:latin typeface="微软雅黑" panose="020B0503020204020204" pitchFamily="34" charset="-122"/>
                  <a:ea typeface="微软雅黑" panose="020B0503020204020204" pitchFamily="34" charset="-122"/>
                  <a:cs typeface="+mn-ea"/>
                  <a:sym typeface="+mn-lt"/>
                </a:rPr>
                <a:t>5</a:t>
              </a:r>
              <a:r>
                <a:rPr lang="zh-CN" altLang="en-US" sz="1600" dirty="0">
                  <a:solidFill>
                    <a:srgbClr val="333333"/>
                  </a:solidFill>
                  <a:latin typeface="微软雅黑" panose="020B0503020204020204" pitchFamily="34" charset="-122"/>
                  <a:ea typeface="微软雅黑" panose="020B0503020204020204" pitchFamily="34" charset="-122"/>
                  <a:cs typeface="+mn-ea"/>
                  <a:sym typeface="+mn-lt"/>
                </a:rPr>
                <a:t>月</a:t>
              </a:r>
              <a:r>
                <a:rPr lang="en-US" altLang="zh-CN" sz="1600" dirty="0">
                  <a:solidFill>
                    <a:srgbClr val="333333"/>
                  </a:solidFill>
                  <a:latin typeface="微软雅黑" panose="020B0503020204020204" pitchFamily="34" charset="-122"/>
                  <a:ea typeface="微软雅黑" panose="020B0503020204020204" pitchFamily="34" charset="-122"/>
                  <a:cs typeface="+mn-ea"/>
                  <a:sym typeface="+mn-lt"/>
                </a:rPr>
                <a:t>4</a:t>
              </a:r>
              <a:r>
                <a:rPr lang="zh-CN" altLang="en-US" sz="1600" dirty="0">
                  <a:solidFill>
                    <a:srgbClr val="333333"/>
                  </a:solidFill>
                  <a:latin typeface="微软雅黑" panose="020B0503020204020204" pitchFamily="34" charset="-122"/>
                  <a:ea typeface="微软雅黑" panose="020B0503020204020204" pitchFamily="34" charset="-122"/>
                  <a:cs typeface="+mn-ea"/>
                  <a:sym typeface="+mn-lt"/>
                </a:rPr>
                <a:t>日，习近平总书记在北京大学师生座谈会上指出：“各级党委和政府要高度重视高校工作，始终关心和爱护学生成长，为他们放飞青春梦想、实现人生出彩搭建舞台。要全面深化改革，营造公平公正的社会环境，促进社会流动，不断激发广大青年的活力和创造力。要强化就业创业服务体系建设，支持帮助学生们迈好走向社会的第一步。各级领导干部要经常到学生们中去、同他们交朋友，听取他们的意见和建议。”</a:t>
              </a:r>
              <a:endParaRPr lang="zh-CN" altLang="en-US" sz="1600" dirty="0">
                <a:solidFill>
                  <a:srgbClr val="333333"/>
                </a:solidFill>
                <a:latin typeface="微软雅黑" panose="020B0503020204020204" pitchFamily="34" charset="-122"/>
                <a:ea typeface="微软雅黑" panose="020B0503020204020204" pitchFamily="34" charset="-122"/>
                <a:cs typeface="+mn-ea"/>
                <a:sym typeface="+mn-lt"/>
              </a:endParaRPr>
            </a:p>
          </p:txBody>
        </p:sp>
      </p:grpSp>
    </p:spTree>
  </p:cSld>
  <p:clrMapOvr>
    <a:masterClrMapping/>
  </p:clrMapOvr>
  <p:transition>
    <p:pull/>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文本框 7"/>
          <p:cNvSpPr txBox="1"/>
          <p:nvPr/>
        </p:nvSpPr>
        <p:spPr>
          <a:xfrm>
            <a:off x="579422" y="47625"/>
            <a:ext cx="11291179" cy="521970"/>
          </a:xfrm>
          <a:prstGeom prst="rect">
            <a:avLst/>
          </a:prstGeom>
          <a:noFill/>
          <a:ln>
            <a:noFill/>
          </a:ln>
        </p:spPr>
        <p:txBody>
          <a:bodyPr wrap="square" rtlCol="0">
            <a:spAutoFit/>
          </a:bodyPr>
          <a:lstStyle/>
          <a:p>
            <a:r>
              <a:rPr lang="zh-CN" altLang="en-US" sz="2800" b="1" dirty="0">
                <a:solidFill>
                  <a:schemeClr val="bg1"/>
                </a:solidFill>
                <a:effectLst>
                  <a:outerShdw blurRad="38100" dist="38100" dir="2700000" algn="tl">
                    <a:srgbClr val="000000">
                      <a:alpha val="43137"/>
                    </a:srgbClr>
                  </a:outerShdw>
                </a:effectLst>
                <a:latin typeface="微软雅黑" panose="020B0503020204020204" pitchFamily="82" charset="2"/>
                <a:ea typeface="微软雅黑" panose="020B0503020204020204" pitchFamily="82" charset="2"/>
              </a:rPr>
              <a:t>习近平总书记关于青年工作重要论述综述</a:t>
            </a:r>
            <a:endParaRPr lang="zh-CN" altLang="en-US" sz="2800" b="1" dirty="0">
              <a:solidFill>
                <a:schemeClr val="bg1"/>
              </a:solidFill>
              <a:effectLst>
                <a:outerShdw blurRad="38100" dist="38100" dir="2700000" algn="tl">
                  <a:srgbClr val="000000">
                    <a:alpha val="43137"/>
                  </a:srgbClr>
                </a:outerShdw>
              </a:effectLst>
              <a:latin typeface="微软雅黑" panose="020B0503020204020204" pitchFamily="82" charset="2"/>
              <a:ea typeface="微软雅黑" panose="020B0503020204020204" pitchFamily="82" charset="2"/>
            </a:endParaRPr>
          </a:p>
        </p:txBody>
      </p:sp>
      <p:grpSp>
        <p:nvGrpSpPr>
          <p:cNvPr id="3" name="组合 2"/>
          <p:cNvGrpSpPr/>
          <p:nvPr/>
        </p:nvGrpSpPr>
        <p:grpSpPr>
          <a:xfrm>
            <a:off x="674689" y="686827"/>
            <a:ext cx="10842622" cy="908496"/>
            <a:chOff x="322346" y="2805338"/>
            <a:chExt cx="10842622" cy="908496"/>
          </a:xfrm>
        </p:grpSpPr>
        <p:sp>
          <p:nvSpPr>
            <p:cNvPr id="4" name="Aitds3"/>
            <p:cNvSpPr>
              <a:spLocks noChangeArrowheads="1"/>
            </p:cNvSpPr>
            <p:nvPr>
              <p:custDataLst>
                <p:tags r:id="rId1"/>
              </p:custDataLst>
            </p:nvPr>
          </p:nvSpPr>
          <p:spPr bwMode="auto">
            <a:xfrm>
              <a:off x="414926" y="2924945"/>
              <a:ext cx="10657462" cy="669282"/>
            </a:xfrm>
            <a:prstGeom prst="rect">
              <a:avLst/>
            </a:prstGeom>
            <a:noFill/>
            <a:ln w="9525">
              <a:solidFill>
                <a:srgbClr val="B8B8B8"/>
              </a:solidFill>
              <a:miter lim="800000"/>
            </a:ln>
          </p:spPr>
          <p:txBody>
            <a:bodyPr/>
            <a:lstStyle/>
            <a:p>
              <a:pPr marL="0" marR="0" lvl="0" indent="0" algn="l" defTabSz="1188085" rtl="0" eaLnBrk="1" fontAlgn="auto" latinLnBrk="0" hangingPunct="1">
                <a:lnSpc>
                  <a:spcPct val="100000"/>
                </a:lnSpc>
                <a:spcBef>
                  <a:spcPts val="0"/>
                </a:spcBef>
                <a:spcAft>
                  <a:spcPts val="0"/>
                </a:spcAft>
                <a:buClrTx/>
                <a:buSzTx/>
                <a:buFontTx/>
                <a:buNone/>
                <a:defRPr/>
              </a:pPr>
              <a:endParaRPr kumimoji="0" lang="zh-CN" altLang="en-US" sz="2340" b="0" i="0" u="none" strike="noStrike" kern="0" cap="none" spc="0" normalizeH="0" baseline="0" noProof="0">
                <a:ln>
                  <a:noFill/>
                </a:ln>
                <a:solidFill>
                  <a:sysClr val="windowText" lastClr="000000"/>
                </a:solidFill>
                <a:effectLst/>
                <a:uLnTx/>
                <a:uFillTx/>
                <a:latin typeface="思源黑体 CN Normal" panose="020B0400000000000000" pitchFamily="34" charset="-122"/>
                <a:ea typeface="思源黑体 CN Normal" panose="020B0400000000000000" pitchFamily="34" charset="-122"/>
                <a:cs typeface="+mn-cs"/>
                <a:sym typeface="思源黑体 CN Normal" panose="020B0400000000000000" pitchFamily="34" charset="-122"/>
              </a:endParaRPr>
            </a:p>
          </p:txBody>
        </p:sp>
        <p:sp>
          <p:nvSpPr>
            <p:cNvPr id="5" name="Aitds4"/>
            <p:cNvSpPr txBox="1">
              <a:spLocks noChangeArrowheads="1"/>
            </p:cNvSpPr>
            <p:nvPr>
              <p:custDataLst>
                <p:tags r:id="rId2"/>
              </p:custDataLst>
            </p:nvPr>
          </p:nvSpPr>
          <p:spPr bwMode="auto">
            <a:xfrm>
              <a:off x="493073" y="3045082"/>
              <a:ext cx="10328509" cy="4303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lvl="0" indent="457200" algn="just" eaLnBrk="1" fontAlgn="auto">
                <a:lnSpc>
                  <a:spcPct val="120000"/>
                </a:lnSpc>
                <a:spcBef>
                  <a:spcPts val="0"/>
                </a:spcBef>
                <a:spcAft>
                  <a:spcPts val="0"/>
                </a:spcAft>
                <a:defRPr/>
              </a:pPr>
              <a:r>
                <a:rPr lang="zh-CN" altLang="en-US" sz="2000" b="1" dirty="0">
                  <a:latin typeface="微软雅黑" panose="020B0503020204020204" pitchFamily="34" charset="-122"/>
                  <a:ea typeface="微软雅黑" panose="020B0503020204020204" pitchFamily="34" charset="-122"/>
                  <a:cs typeface="思源黑体 Light" panose="020B0300000000000000" charset="-122"/>
                  <a:sym typeface="思源黑体 CN Normal" panose="020B0400000000000000" pitchFamily="34" charset="-122"/>
                </a:rPr>
                <a:t>各级党委要从巩固和扩大党执政的青年群众基础的战略高度，加强对团的工作的领导</a:t>
              </a:r>
              <a:endParaRPr lang="zh-CN" altLang="en-US" sz="2000" b="1" dirty="0">
                <a:latin typeface="微软雅黑" panose="020B0503020204020204" pitchFamily="34" charset="-122"/>
                <a:ea typeface="微软雅黑" panose="020B0503020204020204" pitchFamily="34" charset="-122"/>
                <a:cs typeface="思源黑体 Light" panose="020B0300000000000000" charset="-122"/>
                <a:sym typeface="思源黑体 CN Normal" panose="020B0400000000000000" pitchFamily="34" charset="-122"/>
              </a:endParaRPr>
            </a:p>
          </p:txBody>
        </p:sp>
        <p:sp>
          <p:nvSpPr>
            <p:cNvPr id="6" name="Aitds5"/>
            <p:cNvSpPr/>
            <p:nvPr>
              <p:custDataLst>
                <p:tags r:id="rId3"/>
              </p:custDataLst>
            </p:nvPr>
          </p:nvSpPr>
          <p:spPr bwMode="auto">
            <a:xfrm>
              <a:off x="322346" y="2805338"/>
              <a:ext cx="686769" cy="688832"/>
            </a:xfrm>
            <a:custGeom>
              <a:avLst/>
              <a:gdLst>
                <a:gd name="T0" fmla="*/ 0 w 1446"/>
                <a:gd name="T1" fmla="*/ 0 h 1446"/>
                <a:gd name="T2" fmla="*/ 2147483647 w 1446"/>
                <a:gd name="T3" fmla="*/ 0 h 1446"/>
                <a:gd name="T4" fmla="*/ 2147483647 w 1446"/>
                <a:gd name="T5" fmla="*/ 2147483647 h 1446"/>
                <a:gd name="T6" fmla="*/ 2147483647 w 1446"/>
                <a:gd name="T7" fmla="*/ 2147483647 h 1446"/>
                <a:gd name="T8" fmla="*/ 2147483647 w 1446"/>
                <a:gd name="T9" fmla="*/ 2147483647 h 1446"/>
                <a:gd name="T10" fmla="*/ 0 w 1446"/>
                <a:gd name="T11" fmla="*/ 2147483647 h 1446"/>
                <a:gd name="T12" fmla="*/ 0 w 1446"/>
                <a:gd name="T13" fmla="*/ 0 h 144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446" h="1446">
                  <a:moveTo>
                    <a:pt x="0" y="0"/>
                  </a:moveTo>
                  <a:lnTo>
                    <a:pt x="1446" y="0"/>
                  </a:lnTo>
                  <a:lnTo>
                    <a:pt x="1446" y="458"/>
                  </a:lnTo>
                  <a:lnTo>
                    <a:pt x="438" y="458"/>
                  </a:lnTo>
                  <a:lnTo>
                    <a:pt x="438" y="1446"/>
                  </a:lnTo>
                  <a:lnTo>
                    <a:pt x="0" y="1446"/>
                  </a:lnTo>
                  <a:lnTo>
                    <a:pt x="0" y="0"/>
                  </a:lnTo>
                  <a:close/>
                </a:path>
              </a:pathLst>
            </a:custGeom>
            <a:solidFill>
              <a:srgbClr val="A40102"/>
            </a:solidFill>
            <a:ln>
              <a:noFill/>
            </a:ln>
          </p:spPr>
          <p:txBody>
            <a:bodyPr/>
            <a:lstStyle/>
            <a:p>
              <a:pPr marL="0" marR="0" lvl="0" indent="0" algn="l" defTabSz="1188085" rtl="0" eaLnBrk="1" fontAlgn="auto" latinLnBrk="0" hangingPunct="1">
                <a:lnSpc>
                  <a:spcPct val="100000"/>
                </a:lnSpc>
                <a:spcBef>
                  <a:spcPts val="0"/>
                </a:spcBef>
                <a:spcAft>
                  <a:spcPts val="0"/>
                </a:spcAft>
                <a:buClrTx/>
                <a:buSzTx/>
                <a:buFontTx/>
                <a:buNone/>
                <a:defRPr/>
              </a:pPr>
              <a:endParaRPr kumimoji="0" lang="zh-CN" altLang="en-US" sz="2340" b="0" i="0" u="none" strike="noStrike" kern="0" cap="none" spc="0" normalizeH="0" baseline="0" noProof="0">
                <a:ln>
                  <a:noFill/>
                </a:ln>
                <a:solidFill>
                  <a:sysClr val="windowText" lastClr="000000"/>
                </a:solidFill>
                <a:effectLst/>
                <a:uLnTx/>
                <a:uFillTx/>
                <a:latin typeface="思源黑体 CN Normal" panose="020B0400000000000000" pitchFamily="34" charset="-122"/>
                <a:ea typeface="思源黑体 CN Normal" panose="020B0400000000000000" pitchFamily="34" charset="-122"/>
                <a:cs typeface="+mn-cs"/>
                <a:sym typeface="思源黑体 CN Normal" panose="020B0400000000000000" pitchFamily="34" charset="-122"/>
              </a:endParaRPr>
            </a:p>
          </p:txBody>
        </p:sp>
        <p:sp>
          <p:nvSpPr>
            <p:cNvPr id="7" name="Aitds6"/>
            <p:cNvSpPr/>
            <p:nvPr>
              <p:custDataLst>
                <p:tags r:id="rId4"/>
              </p:custDataLst>
            </p:nvPr>
          </p:nvSpPr>
          <p:spPr bwMode="auto">
            <a:xfrm flipH="1" flipV="1">
              <a:off x="10478197" y="3025002"/>
              <a:ext cx="686771" cy="688832"/>
            </a:xfrm>
            <a:custGeom>
              <a:avLst/>
              <a:gdLst>
                <a:gd name="T0" fmla="*/ 0 w 1446"/>
                <a:gd name="T1" fmla="*/ 0 h 1446"/>
                <a:gd name="T2" fmla="*/ 2147483647 w 1446"/>
                <a:gd name="T3" fmla="*/ 0 h 1446"/>
                <a:gd name="T4" fmla="*/ 2147483647 w 1446"/>
                <a:gd name="T5" fmla="*/ 2147483647 h 1446"/>
                <a:gd name="T6" fmla="*/ 2147483647 w 1446"/>
                <a:gd name="T7" fmla="*/ 2147483647 h 1446"/>
                <a:gd name="T8" fmla="*/ 2147483647 w 1446"/>
                <a:gd name="T9" fmla="*/ 2147483647 h 1446"/>
                <a:gd name="T10" fmla="*/ 0 w 1446"/>
                <a:gd name="T11" fmla="*/ 2147483647 h 1446"/>
                <a:gd name="T12" fmla="*/ 0 w 1446"/>
                <a:gd name="T13" fmla="*/ 0 h 144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446" h="1446">
                  <a:moveTo>
                    <a:pt x="0" y="0"/>
                  </a:moveTo>
                  <a:lnTo>
                    <a:pt x="1446" y="0"/>
                  </a:lnTo>
                  <a:lnTo>
                    <a:pt x="1446" y="458"/>
                  </a:lnTo>
                  <a:lnTo>
                    <a:pt x="438" y="458"/>
                  </a:lnTo>
                  <a:lnTo>
                    <a:pt x="438" y="1446"/>
                  </a:lnTo>
                  <a:lnTo>
                    <a:pt x="0" y="1446"/>
                  </a:lnTo>
                  <a:lnTo>
                    <a:pt x="0" y="0"/>
                  </a:lnTo>
                  <a:close/>
                </a:path>
              </a:pathLst>
            </a:custGeom>
            <a:solidFill>
              <a:srgbClr val="A40102"/>
            </a:solidFill>
            <a:ln>
              <a:noFill/>
            </a:ln>
          </p:spPr>
          <p:txBody>
            <a:bodyPr/>
            <a:lstStyle/>
            <a:p>
              <a:pPr marL="0" marR="0" lvl="0" indent="0" algn="l" defTabSz="1188085" rtl="0" eaLnBrk="1" fontAlgn="auto" latinLnBrk="0" hangingPunct="1">
                <a:lnSpc>
                  <a:spcPct val="100000"/>
                </a:lnSpc>
                <a:spcBef>
                  <a:spcPts val="0"/>
                </a:spcBef>
                <a:spcAft>
                  <a:spcPts val="0"/>
                </a:spcAft>
                <a:buClrTx/>
                <a:buSzTx/>
                <a:buFontTx/>
                <a:buNone/>
                <a:defRPr/>
              </a:pPr>
              <a:endParaRPr kumimoji="0" lang="zh-CN" altLang="en-US" sz="2340" b="0" i="0" u="none" strike="noStrike" kern="0" cap="none" spc="0" normalizeH="0" baseline="0" noProof="0">
                <a:ln>
                  <a:noFill/>
                </a:ln>
                <a:solidFill>
                  <a:sysClr val="windowText" lastClr="000000"/>
                </a:solidFill>
                <a:effectLst/>
                <a:uLnTx/>
                <a:uFillTx/>
                <a:latin typeface="思源黑体 CN Normal" panose="020B0400000000000000" pitchFamily="34" charset="-122"/>
                <a:ea typeface="思源黑体 CN Normal" panose="020B0400000000000000" pitchFamily="34" charset="-122"/>
                <a:cs typeface="+mn-cs"/>
                <a:sym typeface="思源黑体 CN Normal" panose="020B0400000000000000" pitchFamily="34" charset="-122"/>
              </a:endParaRPr>
            </a:p>
          </p:txBody>
        </p:sp>
      </p:grpSp>
      <p:sp>
        <p:nvSpPr>
          <p:cNvPr id="9" name="矩形 23"/>
          <p:cNvSpPr>
            <a:spLocks noChangeArrowheads="1"/>
          </p:cNvSpPr>
          <p:nvPr/>
        </p:nvSpPr>
        <p:spPr bwMode="auto">
          <a:xfrm>
            <a:off x="679793" y="1698818"/>
            <a:ext cx="10842622" cy="391883"/>
          </a:xfrm>
          <a:prstGeom prst="rect">
            <a:avLst/>
          </a:prstGeom>
          <a:noFill/>
          <a:ln w="28575">
            <a:noFill/>
            <a:prstDash val="sysDash"/>
            <a:miter lim="800000"/>
          </a:ln>
          <a:extLst>
            <a:ext uri="{909E8E84-426E-40DD-AFC4-6F175D3DCCD1}">
              <a14:hiddenFill xmlns:a14="http://schemas.microsoft.com/office/drawing/2010/main">
                <a:solidFill>
                  <a:srgbClr val="FFFFFF"/>
                </a:solidFill>
              </a14:hiddenFill>
            </a:ext>
          </a:ex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eaLnBrk="0" hangingPunct="0">
              <a:defRPr>
                <a:solidFill>
                  <a:schemeClr val="tx1"/>
                </a:solidFill>
                <a:latin typeface="Arial" panose="020B0604020202020204" pitchFamily="34" charset="0"/>
                <a:ea typeface="宋体" panose="02010600030101010101" pitchFamily="2" charset="-122"/>
              </a:defRPr>
            </a:lvl2pPr>
            <a:lvl3pPr eaLnBrk="0" hangingPunct="0">
              <a:defRPr>
                <a:solidFill>
                  <a:schemeClr val="tx1"/>
                </a:solidFill>
                <a:latin typeface="Arial" panose="020B0604020202020204" pitchFamily="34" charset="0"/>
                <a:ea typeface="宋体" panose="02010600030101010101" pitchFamily="2" charset="-122"/>
              </a:defRPr>
            </a:lvl3pPr>
            <a:lvl4pPr eaLnBrk="0" hangingPunct="0">
              <a:defRPr>
                <a:solidFill>
                  <a:schemeClr val="tx1"/>
                </a:solidFill>
                <a:latin typeface="Arial" panose="020B0604020202020204" pitchFamily="34" charset="0"/>
                <a:ea typeface="宋体" panose="02010600030101010101" pitchFamily="2" charset="-122"/>
              </a:defRPr>
            </a:lvl4pPr>
            <a:lvl5pPr eaLnBrk="0" hangingPunct="0">
              <a:defRPr>
                <a:solidFill>
                  <a:schemeClr val="tx1"/>
                </a:solidFill>
                <a:latin typeface="Arial" panose="020B0604020202020204" pitchFamily="34" charset="0"/>
                <a:ea typeface="宋体" panose="02010600030101010101" pitchFamily="2" charset="-122"/>
              </a:defRPr>
            </a:lvl5pPr>
            <a:lvl6pPr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zh-CN" altLang="en-US" sz="2000" b="1" dirty="0">
                <a:solidFill>
                  <a:srgbClr val="C00000"/>
                </a:solidFill>
                <a:latin typeface="微软雅黑" panose="020B0503020204020204" pitchFamily="34" charset="-122"/>
                <a:ea typeface="微软雅黑" panose="020B0503020204020204" pitchFamily="34" charset="-122"/>
                <a:sym typeface="宋体" panose="02010600030101010101" pitchFamily="2" charset="-122"/>
              </a:rPr>
              <a:t>代表广大青年，赢得广大青年，依靠广大青年，是我们党不断从胜利走向胜利的重要保证。</a:t>
            </a:r>
            <a:endParaRPr lang="zh-CN" altLang="zh-CN" sz="2000" b="1" dirty="0">
              <a:solidFill>
                <a:srgbClr val="C00000"/>
              </a:solidFill>
              <a:latin typeface="微软雅黑" panose="020B0503020204020204" pitchFamily="34" charset="-122"/>
              <a:ea typeface="微软雅黑" panose="020B0503020204020204" pitchFamily="34" charset="-122"/>
              <a:sym typeface="宋体" panose="02010600030101010101" pitchFamily="2" charset="-122"/>
            </a:endParaRPr>
          </a:p>
        </p:txBody>
      </p:sp>
      <p:grpSp>
        <p:nvGrpSpPr>
          <p:cNvPr id="2" name="组合 1"/>
          <p:cNvGrpSpPr/>
          <p:nvPr/>
        </p:nvGrpSpPr>
        <p:grpSpPr>
          <a:xfrm>
            <a:off x="705776" y="2346578"/>
            <a:ext cx="10780448" cy="1261810"/>
            <a:chOff x="736863" y="2487477"/>
            <a:chExt cx="10780448" cy="1261810"/>
          </a:xfrm>
        </p:grpSpPr>
        <p:grpSp>
          <p:nvGrpSpPr>
            <p:cNvPr id="16" name="组合 15"/>
            <p:cNvGrpSpPr/>
            <p:nvPr/>
          </p:nvGrpSpPr>
          <p:grpSpPr>
            <a:xfrm>
              <a:off x="736863" y="2487477"/>
              <a:ext cx="10780448" cy="1261810"/>
              <a:chOff x="3380133" y="1498846"/>
              <a:chExt cx="10780448" cy="1261810"/>
            </a:xfrm>
            <a:solidFill>
              <a:srgbClr val="C2000A"/>
            </a:solidFill>
          </p:grpSpPr>
          <p:sp>
            <p:nvSpPr>
              <p:cNvPr id="17" name="椭圆 16"/>
              <p:cNvSpPr/>
              <p:nvPr/>
            </p:nvSpPr>
            <p:spPr>
              <a:xfrm>
                <a:off x="3380133" y="1664194"/>
                <a:ext cx="480786" cy="480786"/>
              </a:xfrm>
              <a:prstGeom prst="ellipse">
                <a:avLst/>
              </a:prstGeom>
              <a:grpFill/>
              <a:ln w="7620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2400" b="0" i="0" u="none" strike="noStrike" kern="0" cap="none" spc="0" normalizeH="0" baseline="0" noProof="0" dirty="0" smtClean="0">
                    <a:ln>
                      <a:noFill/>
                    </a:ln>
                    <a:solidFill>
                      <a:schemeClr val="bg1"/>
                    </a:solidFill>
                    <a:effectLst/>
                    <a:uLnTx/>
                    <a:uFillTx/>
                    <a:cs typeface="+mn-ea"/>
                    <a:sym typeface="+mn-lt"/>
                  </a:rPr>
                  <a:t>4</a:t>
                </a:r>
                <a:endParaRPr kumimoji="0" lang="en-US" sz="2400" b="0" i="0" u="none" strike="noStrike" kern="0" cap="none" spc="0" normalizeH="0" baseline="0" noProof="0" dirty="0">
                  <a:ln>
                    <a:noFill/>
                  </a:ln>
                  <a:solidFill>
                    <a:schemeClr val="bg1"/>
                  </a:solidFill>
                  <a:effectLst/>
                  <a:uLnTx/>
                  <a:uFillTx/>
                  <a:cs typeface="+mn-ea"/>
                  <a:sym typeface="+mn-lt"/>
                </a:endParaRPr>
              </a:p>
            </p:txBody>
          </p:sp>
          <p:grpSp>
            <p:nvGrpSpPr>
              <p:cNvPr id="18" name="组合 17"/>
              <p:cNvGrpSpPr/>
              <p:nvPr/>
            </p:nvGrpSpPr>
            <p:grpSpPr>
              <a:xfrm>
                <a:off x="4006722" y="1498846"/>
                <a:ext cx="10153859" cy="1261810"/>
                <a:chOff x="1163638" y="2561493"/>
                <a:chExt cx="10153859" cy="1381071"/>
              </a:xfrm>
              <a:grpFill/>
              <a:effectLst>
                <a:outerShdw blurRad="190500" dist="127000" dir="2700000" algn="tl" rotWithShape="0">
                  <a:prstClr val="black">
                    <a:alpha val="30000"/>
                  </a:prstClr>
                </a:outerShdw>
              </a:effectLst>
            </p:grpSpPr>
            <p:sp>
              <p:nvSpPr>
                <p:cNvPr id="20" name="矩形 19"/>
                <p:cNvSpPr/>
                <p:nvPr/>
              </p:nvSpPr>
              <p:spPr>
                <a:xfrm>
                  <a:off x="1163638" y="2561493"/>
                  <a:ext cx="10153859" cy="1381071"/>
                </a:xfrm>
                <a:prstGeom prst="rect">
                  <a:avLst/>
                </a:prstGeom>
                <a:noFill/>
                <a:ln w="12700" cap="flat" cmpd="sng" algn="ctr">
                  <a:solidFill>
                    <a:srgbClr val="C2000A"/>
                  </a:solidFill>
                  <a:prstDash val="solid"/>
                  <a:miter lim="800000"/>
                </a:ln>
                <a:effectLst/>
              </p:spPr>
              <p:txBody>
                <a:bodyPr lIns="180000"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3600" b="0" i="0" u="none" strike="noStrike" kern="0" cap="none" spc="0" normalizeH="0" baseline="0" noProof="0" dirty="0">
                    <a:ln>
                      <a:noFill/>
                    </a:ln>
                    <a:solidFill>
                      <a:schemeClr val="tx1">
                        <a:lumMod val="85000"/>
                        <a:lumOff val="15000"/>
                      </a:schemeClr>
                    </a:solidFill>
                    <a:effectLst/>
                    <a:uLnTx/>
                    <a:uFillTx/>
                    <a:cs typeface="+mn-ea"/>
                    <a:sym typeface="+mn-lt"/>
                  </a:endParaRPr>
                </a:p>
              </p:txBody>
            </p:sp>
            <p:sp>
              <p:nvSpPr>
                <p:cNvPr id="21" name="矩形 20"/>
                <p:cNvSpPr/>
                <p:nvPr/>
              </p:nvSpPr>
              <p:spPr>
                <a:xfrm>
                  <a:off x="1163638" y="2849237"/>
                  <a:ext cx="54000" cy="231658"/>
                </a:xfrm>
                <a:prstGeom prst="rect">
                  <a:avLst/>
                </a:prstGeom>
                <a:grp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600" b="0" i="0" u="none" strike="noStrike" kern="0" cap="none" spc="0" normalizeH="0" baseline="0" noProof="0" dirty="0">
                    <a:ln>
                      <a:noFill/>
                    </a:ln>
                    <a:solidFill>
                      <a:schemeClr val="tx1">
                        <a:lumMod val="85000"/>
                        <a:lumOff val="15000"/>
                      </a:schemeClr>
                    </a:solidFill>
                    <a:effectLst/>
                    <a:uLnTx/>
                    <a:uFillTx/>
                    <a:cs typeface="+mn-ea"/>
                    <a:sym typeface="+mn-lt"/>
                  </a:endParaRPr>
                </a:p>
              </p:txBody>
            </p:sp>
          </p:grpSp>
          <p:sp>
            <p:nvSpPr>
              <p:cNvPr id="19" name="矩形 18"/>
              <p:cNvSpPr/>
              <p:nvPr/>
            </p:nvSpPr>
            <p:spPr>
              <a:xfrm>
                <a:off x="4006722" y="1664194"/>
                <a:ext cx="54000" cy="48078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schemeClr val="tx1">
                      <a:lumMod val="85000"/>
                      <a:lumOff val="15000"/>
                    </a:schemeClr>
                  </a:solidFill>
                  <a:effectLst/>
                  <a:uLnTx/>
                  <a:uFillTx/>
                  <a:cs typeface="+mn-ea"/>
                  <a:sym typeface="+mn-lt"/>
                </a:endParaRPr>
              </a:p>
            </p:txBody>
          </p:sp>
        </p:grpSp>
        <p:sp>
          <p:nvSpPr>
            <p:cNvPr id="22" name="矩形 21"/>
            <p:cNvSpPr/>
            <p:nvPr/>
          </p:nvSpPr>
          <p:spPr>
            <a:xfrm>
              <a:off x="1487431" y="2582308"/>
              <a:ext cx="10029880" cy="1077218"/>
            </a:xfrm>
            <a:prstGeom prst="rect">
              <a:avLst/>
            </a:prstGeom>
            <a:noFill/>
            <a:ln>
              <a:noFill/>
            </a:ln>
          </p:spPr>
          <p:txBody>
            <a:bodyPr wrap="square">
              <a:spAutoFit/>
            </a:bodyPr>
            <a:lstStyle/>
            <a:p>
              <a:pPr algn="just">
                <a:buNone/>
              </a:pPr>
              <a:r>
                <a:rPr lang="en-US" altLang="zh-CN" sz="1600" dirty="0">
                  <a:solidFill>
                    <a:srgbClr val="333333"/>
                  </a:solidFill>
                  <a:latin typeface="微软雅黑" panose="020B0503020204020204" pitchFamily="34" charset="-122"/>
                  <a:ea typeface="微软雅黑" panose="020B0503020204020204" pitchFamily="34" charset="-122"/>
                  <a:cs typeface="+mn-ea"/>
                  <a:sym typeface="+mn-lt"/>
                </a:rPr>
                <a:t>2015</a:t>
              </a:r>
              <a:r>
                <a:rPr lang="zh-CN" altLang="en-US" sz="1600" dirty="0">
                  <a:solidFill>
                    <a:srgbClr val="333333"/>
                  </a:solidFill>
                  <a:latin typeface="微软雅黑" panose="020B0503020204020204" pitchFamily="34" charset="-122"/>
                  <a:ea typeface="微软雅黑" panose="020B0503020204020204" pitchFamily="34" charset="-122"/>
                  <a:cs typeface="+mn-ea"/>
                  <a:sym typeface="+mn-lt"/>
                </a:rPr>
                <a:t>年</a:t>
              </a:r>
              <a:r>
                <a:rPr lang="en-US" altLang="zh-CN" sz="1600" dirty="0">
                  <a:solidFill>
                    <a:srgbClr val="333333"/>
                  </a:solidFill>
                  <a:latin typeface="微软雅黑" panose="020B0503020204020204" pitchFamily="34" charset="-122"/>
                  <a:ea typeface="微软雅黑" panose="020B0503020204020204" pitchFamily="34" charset="-122"/>
                  <a:cs typeface="+mn-ea"/>
                  <a:sym typeface="+mn-lt"/>
                </a:rPr>
                <a:t>7</a:t>
              </a:r>
              <a:r>
                <a:rPr lang="zh-CN" altLang="en-US" sz="1600" dirty="0">
                  <a:solidFill>
                    <a:srgbClr val="333333"/>
                  </a:solidFill>
                  <a:latin typeface="微软雅黑" panose="020B0503020204020204" pitchFamily="34" charset="-122"/>
                  <a:ea typeface="微软雅黑" panose="020B0503020204020204" pitchFamily="34" charset="-122"/>
                  <a:cs typeface="+mn-ea"/>
                  <a:sym typeface="+mn-lt"/>
                </a:rPr>
                <a:t>月</a:t>
              </a:r>
              <a:r>
                <a:rPr lang="en-US" altLang="zh-CN" sz="1600" dirty="0">
                  <a:solidFill>
                    <a:srgbClr val="333333"/>
                  </a:solidFill>
                  <a:latin typeface="微软雅黑" panose="020B0503020204020204" pitchFamily="34" charset="-122"/>
                  <a:ea typeface="微软雅黑" panose="020B0503020204020204" pitchFamily="34" charset="-122"/>
                  <a:cs typeface="+mn-ea"/>
                  <a:sym typeface="+mn-lt"/>
                </a:rPr>
                <a:t>6</a:t>
              </a:r>
              <a:r>
                <a:rPr lang="zh-CN" altLang="en-US" sz="1600" dirty="0">
                  <a:solidFill>
                    <a:srgbClr val="333333"/>
                  </a:solidFill>
                  <a:latin typeface="微软雅黑" panose="020B0503020204020204" pitchFamily="34" charset="-122"/>
                  <a:ea typeface="微软雅黑" panose="020B0503020204020204" pitchFamily="34" charset="-122"/>
                  <a:cs typeface="+mn-ea"/>
                  <a:sym typeface="+mn-lt"/>
                </a:rPr>
                <a:t>日，习近平总书记在中央党的群团工作会议上强调：“各级党委必须从党和国家工作大局出发，切实加强和改进对党的群团工作的领导。要坚持党委统一领导、党政齐抓共管、部门各负其责、党员干部带头示范、群团履职尽责的工作格局。各级党委和政府要为群团组织开展工作创造有利条件。要深入把握党的群团工作规律，完善党委领导群团组织的制度，提高党的群团工作科学化水平。”</a:t>
              </a:r>
              <a:endParaRPr lang="zh-CN" altLang="en-US" sz="1600" dirty="0">
                <a:solidFill>
                  <a:srgbClr val="333333"/>
                </a:solidFill>
                <a:latin typeface="微软雅黑" panose="020B0503020204020204" pitchFamily="34" charset="-122"/>
                <a:ea typeface="微软雅黑" panose="020B0503020204020204" pitchFamily="34" charset="-122"/>
                <a:cs typeface="+mn-ea"/>
                <a:sym typeface="+mn-lt"/>
              </a:endParaRPr>
            </a:p>
          </p:txBody>
        </p:sp>
      </p:grpSp>
      <p:grpSp>
        <p:nvGrpSpPr>
          <p:cNvPr id="38" name="组合 37"/>
          <p:cNvGrpSpPr/>
          <p:nvPr/>
        </p:nvGrpSpPr>
        <p:grpSpPr>
          <a:xfrm>
            <a:off x="705776" y="3997915"/>
            <a:ext cx="10780448" cy="1026759"/>
            <a:chOff x="736863" y="2487481"/>
            <a:chExt cx="10780448" cy="1026759"/>
          </a:xfrm>
        </p:grpSpPr>
        <p:grpSp>
          <p:nvGrpSpPr>
            <p:cNvPr id="39" name="组合 38"/>
            <p:cNvGrpSpPr/>
            <p:nvPr/>
          </p:nvGrpSpPr>
          <p:grpSpPr>
            <a:xfrm>
              <a:off x="736863" y="2487481"/>
              <a:ext cx="10780448" cy="1026759"/>
              <a:chOff x="3380133" y="1498850"/>
              <a:chExt cx="10780448" cy="1026759"/>
            </a:xfrm>
            <a:solidFill>
              <a:srgbClr val="C2000A"/>
            </a:solidFill>
          </p:grpSpPr>
          <p:sp>
            <p:nvSpPr>
              <p:cNvPr id="41" name="椭圆 40"/>
              <p:cNvSpPr/>
              <p:nvPr/>
            </p:nvSpPr>
            <p:spPr>
              <a:xfrm>
                <a:off x="3380133" y="1664194"/>
                <a:ext cx="480786" cy="480786"/>
              </a:xfrm>
              <a:prstGeom prst="ellipse">
                <a:avLst/>
              </a:prstGeom>
              <a:grpFill/>
              <a:ln w="7620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2400" b="0" i="0" u="none" strike="noStrike" kern="0" cap="none" spc="0" normalizeH="0" baseline="0" noProof="0" dirty="0" smtClean="0">
                    <a:ln>
                      <a:noFill/>
                    </a:ln>
                    <a:solidFill>
                      <a:schemeClr val="bg1"/>
                    </a:solidFill>
                    <a:effectLst/>
                    <a:uLnTx/>
                    <a:uFillTx/>
                    <a:cs typeface="+mn-ea"/>
                    <a:sym typeface="+mn-lt"/>
                  </a:rPr>
                  <a:t>5</a:t>
                </a:r>
                <a:endParaRPr kumimoji="0" lang="en-US" sz="2400" b="0" i="0" u="none" strike="noStrike" kern="0" cap="none" spc="0" normalizeH="0" baseline="0" noProof="0" dirty="0">
                  <a:ln>
                    <a:noFill/>
                  </a:ln>
                  <a:solidFill>
                    <a:schemeClr val="bg1"/>
                  </a:solidFill>
                  <a:effectLst/>
                  <a:uLnTx/>
                  <a:uFillTx/>
                  <a:cs typeface="+mn-ea"/>
                  <a:sym typeface="+mn-lt"/>
                </a:endParaRPr>
              </a:p>
            </p:txBody>
          </p:sp>
          <p:grpSp>
            <p:nvGrpSpPr>
              <p:cNvPr id="42" name="组合 41"/>
              <p:cNvGrpSpPr/>
              <p:nvPr/>
            </p:nvGrpSpPr>
            <p:grpSpPr>
              <a:xfrm>
                <a:off x="4006722" y="1498850"/>
                <a:ext cx="10153859" cy="1026759"/>
                <a:chOff x="1163638" y="2561493"/>
                <a:chExt cx="10153859" cy="1123803"/>
              </a:xfrm>
              <a:grpFill/>
              <a:effectLst>
                <a:outerShdw blurRad="190500" dist="127000" dir="2700000" algn="tl" rotWithShape="0">
                  <a:prstClr val="black">
                    <a:alpha val="30000"/>
                  </a:prstClr>
                </a:outerShdw>
              </a:effectLst>
            </p:grpSpPr>
            <p:sp>
              <p:nvSpPr>
                <p:cNvPr id="44" name="矩形 43"/>
                <p:cNvSpPr/>
                <p:nvPr/>
              </p:nvSpPr>
              <p:spPr>
                <a:xfrm>
                  <a:off x="1163638" y="2561493"/>
                  <a:ext cx="10153859" cy="1123803"/>
                </a:xfrm>
                <a:prstGeom prst="rect">
                  <a:avLst/>
                </a:prstGeom>
                <a:noFill/>
                <a:ln w="12700" cap="flat" cmpd="sng" algn="ctr">
                  <a:solidFill>
                    <a:srgbClr val="C2000A"/>
                  </a:solidFill>
                  <a:prstDash val="solid"/>
                  <a:miter lim="800000"/>
                </a:ln>
                <a:effectLst/>
              </p:spPr>
              <p:txBody>
                <a:bodyPr lIns="180000"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3600" b="0" i="0" u="none" strike="noStrike" kern="0" cap="none" spc="0" normalizeH="0" baseline="0" noProof="0" dirty="0">
                    <a:ln>
                      <a:noFill/>
                    </a:ln>
                    <a:solidFill>
                      <a:schemeClr val="tx1">
                        <a:lumMod val="85000"/>
                        <a:lumOff val="15000"/>
                      </a:schemeClr>
                    </a:solidFill>
                    <a:effectLst/>
                    <a:uLnTx/>
                    <a:uFillTx/>
                    <a:cs typeface="+mn-ea"/>
                    <a:sym typeface="+mn-lt"/>
                  </a:endParaRPr>
                </a:p>
              </p:txBody>
            </p:sp>
            <p:sp>
              <p:nvSpPr>
                <p:cNvPr id="45" name="矩形 44"/>
                <p:cNvSpPr/>
                <p:nvPr/>
              </p:nvSpPr>
              <p:spPr>
                <a:xfrm>
                  <a:off x="1163638" y="2849237"/>
                  <a:ext cx="54000" cy="231658"/>
                </a:xfrm>
                <a:prstGeom prst="rect">
                  <a:avLst/>
                </a:prstGeom>
                <a:grp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600" b="0" i="0" u="none" strike="noStrike" kern="0" cap="none" spc="0" normalizeH="0" baseline="0" noProof="0" dirty="0">
                    <a:ln>
                      <a:noFill/>
                    </a:ln>
                    <a:solidFill>
                      <a:schemeClr val="tx1">
                        <a:lumMod val="85000"/>
                        <a:lumOff val="15000"/>
                      </a:schemeClr>
                    </a:solidFill>
                    <a:effectLst/>
                    <a:uLnTx/>
                    <a:uFillTx/>
                    <a:cs typeface="+mn-ea"/>
                    <a:sym typeface="+mn-lt"/>
                  </a:endParaRPr>
                </a:p>
              </p:txBody>
            </p:sp>
          </p:grpSp>
          <p:sp>
            <p:nvSpPr>
              <p:cNvPr id="43" name="矩形 42"/>
              <p:cNvSpPr/>
              <p:nvPr/>
            </p:nvSpPr>
            <p:spPr>
              <a:xfrm>
                <a:off x="4006722" y="1664194"/>
                <a:ext cx="54000" cy="48078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schemeClr val="tx1">
                      <a:lumMod val="85000"/>
                      <a:lumOff val="15000"/>
                    </a:schemeClr>
                  </a:solidFill>
                  <a:effectLst/>
                  <a:uLnTx/>
                  <a:uFillTx/>
                  <a:cs typeface="+mn-ea"/>
                  <a:sym typeface="+mn-lt"/>
                </a:endParaRPr>
              </a:p>
            </p:txBody>
          </p:sp>
        </p:grpSp>
        <p:sp>
          <p:nvSpPr>
            <p:cNvPr id="40" name="矩形 39"/>
            <p:cNvSpPr/>
            <p:nvPr/>
          </p:nvSpPr>
          <p:spPr>
            <a:xfrm>
              <a:off x="1487431" y="2591361"/>
              <a:ext cx="10029880" cy="830997"/>
            </a:xfrm>
            <a:prstGeom prst="rect">
              <a:avLst/>
            </a:prstGeom>
            <a:noFill/>
            <a:ln>
              <a:noFill/>
            </a:ln>
          </p:spPr>
          <p:txBody>
            <a:bodyPr wrap="square">
              <a:spAutoFit/>
            </a:bodyPr>
            <a:lstStyle/>
            <a:p>
              <a:pPr algn="just">
                <a:buNone/>
              </a:pPr>
              <a:r>
                <a:rPr lang="en-US" altLang="zh-CN" sz="1600" dirty="0">
                  <a:solidFill>
                    <a:srgbClr val="333333"/>
                  </a:solidFill>
                  <a:latin typeface="微软雅黑" panose="020B0503020204020204" pitchFamily="34" charset="-122"/>
                  <a:ea typeface="微软雅黑" panose="020B0503020204020204" pitchFamily="34" charset="-122"/>
                  <a:cs typeface="+mn-ea"/>
                  <a:sym typeface="+mn-lt"/>
                </a:rPr>
                <a:t>2016</a:t>
              </a:r>
              <a:r>
                <a:rPr lang="zh-CN" altLang="en-US" sz="1600" dirty="0">
                  <a:solidFill>
                    <a:srgbClr val="333333"/>
                  </a:solidFill>
                  <a:latin typeface="微软雅黑" panose="020B0503020204020204" pitchFamily="34" charset="-122"/>
                  <a:ea typeface="微软雅黑" panose="020B0503020204020204" pitchFamily="34" charset="-122"/>
                  <a:cs typeface="+mn-ea"/>
                  <a:sym typeface="+mn-lt"/>
                </a:rPr>
                <a:t>年</a:t>
              </a:r>
              <a:r>
                <a:rPr lang="en-US" altLang="zh-CN" sz="1600" dirty="0">
                  <a:solidFill>
                    <a:srgbClr val="333333"/>
                  </a:solidFill>
                  <a:latin typeface="微软雅黑" panose="020B0503020204020204" pitchFamily="34" charset="-122"/>
                  <a:ea typeface="微软雅黑" panose="020B0503020204020204" pitchFamily="34" charset="-122"/>
                  <a:cs typeface="+mn-ea"/>
                  <a:sym typeface="+mn-lt"/>
                </a:rPr>
                <a:t>4</a:t>
              </a:r>
              <a:r>
                <a:rPr lang="zh-CN" altLang="en-US" sz="1600" dirty="0">
                  <a:solidFill>
                    <a:srgbClr val="333333"/>
                  </a:solidFill>
                  <a:latin typeface="微软雅黑" panose="020B0503020204020204" pitchFamily="34" charset="-122"/>
                  <a:ea typeface="微软雅黑" panose="020B0503020204020204" pitchFamily="34" charset="-122"/>
                  <a:cs typeface="+mn-ea"/>
                  <a:sym typeface="+mn-lt"/>
                </a:rPr>
                <a:t>月</a:t>
              </a:r>
              <a:r>
                <a:rPr lang="en-US" altLang="zh-CN" sz="1600" dirty="0">
                  <a:solidFill>
                    <a:srgbClr val="333333"/>
                  </a:solidFill>
                  <a:latin typeface="微软雅黑" panose="020B0503020204020204" pitchFamily="34" charset="-122"/>
                  <a:ea typeface="微软雅黑" panose="020B0503020204020204" pitchFamily="34" charset="-122"/>
                  <a:cs typeface="+mn-ea"/>
                  <a:sym typeface="+mn-lt"/>
                </a:rPr>
                <a:t>26</a:t>
              </a:r>
              <a:r>
                <a:rPr lang="zh-CN" altLang="en-US" sz="1600" dirty="0">
                  <a:solidFill>
                    <a:srgbClr val="333333"/>
                  </a:solidFill>
                  <a:latin typeface="微软雅黑" panose="020B0503020204020204" pitchFamily="34" charset="-122"/>
                  <a:ea typeface="微软雅黑" panose="020B0503020204020204" pitchFamily="34" charset="-122"/>
                  <a:cs typeface="+mn-ea"/>
                  <a:sym typeface="+mn-lt"/>
                </a:rPr>
                <a:t>日，习近平总书记在知识分子、劳动模范、青年代表座谈会上强调：“各级党委和政府要充分信任青年、热情关心青年、严格要求青年、积极引导青年，为广大青年成长成才、创新创造、建功立业做好服务保障工作。”</a:t>
              </a:r>
              <a:endParaRPr lang="zh-CN" altLang="en-US" sz="1600" dirty="0">
                <a:solidFill>
                  <a:srgbClr val="333333"/>
                </a:solidFill>
                <a:latin typeface="微软雅黑" panose="020B0503020204020204" pitchFamily="34" charset="-122"/>
                <a:ea typeface="微软雅黑" panose="020B0503020204020204" pitchFamily="34" charset="-122"/>
                <a:cs typeface="+mn-ea"/>
                <a:sym typeface="+mn-lt"/>
              </a:endParaRPr>
            </a:p>
          </p:txBody>
        </p:sp>
      </p:grpSp>
      <p:grpSp>
        <p:nvGrpSpPr>
          <p:cNvPr id="46" name="组合 45"/>
          <p:cNvGrpSpPr/>
          <p:nvPr/>
        </p:nvGrpSpPr>
        <p:grpSpPr>
          <a:xfrm>
            <a:off x="705776" y="5347152"/>
            <a:ext cx="10780448" cy="845417"/>
            <a:chOff x="736863" y="2591360"/>
            <a:chExt cx="10780448" cy="845417"/>
          </a:xfrm>
        </p:grpSpPr>
        <p:grpSp>
          <p:nvGrpSpPr>
            <p:cNvPr id="47" name="组合 46"/>
            <p:cNvGrpSpPr/>
            <p:nvPr/>
          </p:nvGrpSpPr>
          <p:grpSpPr>
            <a:xfrm>
              <a:off x="736863" y="2591360"/>
              <a:ext cx="10780448" cy="845417"/>
              <a:chOff x="3380133" y="1602729"/>
              <a:chExt cx="10780448" cy="845417"/>
            </a:xfrm>
            <a:solidFill>
              <a:srgbClr val="C2000A"/>
            </a:solidFill>
          </p:grpSpPr>
          <p:sp>
            <p:nvSpPr>
              <p:cNvPr id="49" name="椭圆 48"/>
              <p:cNvSpPr/>
              <p:nvPr/>
            </p:nvSpPr>
            <p:spPr>
              <a:xfrm>
                <a:off x="3380133" y="1664194"/>
                <a:ext cx="480786" cy="480786"/>
              </a:xfrm>
              <a:prstGeom prst="ellipse">
                <a:avLst/>
              </a:prstGeom>
              <a:grpFill/>
              <a:ln w="7620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2400" b="0" i="0" u="none" strike="noStrike" kern="0" cap="none" spc="0" normalizeH="0" baseline="0" noProof="0" dirty="0" smtClean="0">
                    <a:ln>
                      <a:noFill/>
                    </a:ln>
                    <a:solidFill>
                      <a:schemeClr val="bg1"/>
                    </a:solidFill>
                    <a:effectLst/>
                    <a:uLnTx/>
                    <a:uFillTx/>
                    <a:cs typeface="+mn-ea"/>
                    <a:sym typeface="+mn-lt"/>
                  </a:rPr>
                  <a:t>6</a:t>
                </a:r>
                <a:endParaRPr kumimoji="0" lang="en-US" sz="2400" b="0" i="0" u="none" strike="noStrike" kern="0" cap="none" spc="0" normalizeH="0" baseline="0" noProof="0" dirty="0">
                  <a:ln>
                    <a:noFill/>
                  </a:ln>
                  <a:solidFill>
                    <a:schemeClr val="bg1"/>
                  </a:solidFill>
                  <a:effectLst/>
                  <a:uLnTx/>
                  <a:uFillTx/>
                  <a:cs typeface="+mn-ea"/>
                  <a:sym typeface="+mn-lt"/>
                </a:endParaRPr>
              </a:p>
            </p:txBody>
          </p:sp>
          <p:grpSp>
            <p:nvGrpSpPr>
              <p:cNvPr id="50" name="组合 49"/>
              <p:cNvGrpSpPr/>
              <p:nvPr/>
            </p:nvGrpSpPr>
            <p:grpSpPr>
              <a:xfrm>
                <a:off x="4006722" y="1602729"/>
                <a:ext cx="10153859" cy="845417"/>
                <a:chOff x="1163638" y="2675193"/>
                <a:chExt cx="10153859" cy="925322"/>
              </a:xfrm>
              <a:grpFill/>
              <a:effectLst>
                <a:outerShdw blurRad="190500" dist="127000" dir="2700000" algn="tl" rotWithShape="0">
                  <a:prstClr val="black">
                    <a:alpha val="30000"/>
                  </a:prstClr>
                </a:outerShdw>
              </a:effectLst>
            </p:grpSpPr>
            <p:sp>
              <p:nvSpPr>
                <p:cNvPr id="52" name="矩形 51"/>
                <p:cNvSpPr/>
                <p:nvPr/>
              </p:nvSpPr>
              <p:spPr>
                <a:xfrm>
                  <a:off x="1163638" y="2675193"/>
                  <a:ext cx="10153859" cy="925322"/>
                </a:xfrm>
                <a:prstGeom prst="rect">
                  <a:avLst/>
                </a:prstGeom>
                <a:noFill/>
                <a:ln w="12700" cap="flat" cmpd="sng" algn="ctr">
                  <a:solidFill>
                    <a:srgbClr val="C2000A"/>
                  </a:solidFill>
                  <a:prstDash val="solid"/>
                  <a:miter lim="800000"/>
                </a:ln>
                <a:effectLst/>
              </p:spPr>
              <p:txBody>
                <a:bodyPr lIns="180000"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3600" b="0" i="0" u="none" strike="noStrike" kern="0" cap="none" spc="0" normalizeH="0" baseline="0" noProof="0" dirty="0">
                    <a:ln>
                      <a:noFill/>
                    </a:ln>
                    <a:solidFill>
                      <a:schemeClr val="tx1">
                        <a:lumMod val="85000"/>
                        <a:lumOff val="15000"/>
                      </a:schemeClr>
                    </a:solidFill>
                    <a:effectLst/>
                    <a:uLnTx/>
                    <a:uFillTx/>
                    <a:cs typeface="+mn-ea"/>
                    <a:sym typeface="+mn-lt"/>
                  </a:endParaRPr>
                </a:p>
              </p:txBody>
            </p:sp>
            <p:sp>
              <p:nvSpPr>
                <p:cNvPr id="53" name="矩形 52"/>
                <p:cNvSpPr/>
                <p:nvPr/>
              </p:nvSpPr>
              <p:spPr>
                <a:xfrm>
                  <a:off x="1163638" y="2849237"/>
                  <a:ext cx="54000" cy="231658"/>
                </a:xfrm>
                <a:prstGeom prst="rect">
                  <a:avLst/>
                </a:prstGeom>
                <a:grp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600" b="0" i="0" u="none" strike="noStrike" kern="0" cap="none" spc="0" normalizeH="0" baseline="0" noProof="0" dirty="0">
                    <a:ln>
                      <a:noFill/>
                    </a:ln>
                    <a:solidFill>
                      <a:schemeClr val="tx1">
                        <a:lumMod val="85000"/>
                        <a:lumOff val="15000"/>
                      </a:schemeClr>
                    </a:solidFill>
                    <a:effectLst/>
                    <a:uLnTx/>
                    <a:uFillTx/>
                    <a:cs typeface="+mn-ea"/>
                    <a:sym typeface="+mn-lt"/>
                  </a:endParaRPr>
                </a:p>
              </p:txBody>
            </p:sp>
          </p:grpSp>
          <p:sp>
            <p:nvSpPr>
              <p:cNvPr id="51" name="矩形 50"/>
              <p:cNvSpPr/>
              <p:nvPr/>
            </p:nvSpPr>
            <p:spPr>
              <a:xfrm>
                <a:off x="4006722" y="1664194"/>
                <a:ext cx="54000" cy="48078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schemeClr val="tx1">
                      <a:lumMod val="85000"/>
                      <a:lumOff val="15000"/>
                    </a:schemeClr>
                  </a:solidFill>
                  <a:effectLst/>
                  <a:uLnTx/>
                  <a:uFillTx/>
                  <a:cs typeface="+mn-ea"/>
                  <a:sym typeface="+mn-lt"/>
                </a:endParaRPr>
              </a:p>
            </p:txBody>
          </p:sp>
        </p:grpSp>
        <p:sp>
          <p:nvSpPr>
            <p:cNvPr id="48" name="矩形 47"/>
            <p:cNvSpPr/>
            <p:nvPr/>
          </p:nvSpPr>
          <p:spPr>
            <a:xfrm>
              <a:off x="1487431" y="2718112"/>
              <a:ext cx="10029880" cy="584775"/>
            </a:xfrm>
            <a:prstGeom prst="rect">
              <a:avLst/>
            </a:prstGeom>
            <a:noFill/>
            <a:ln>
              <a:noFill/>
            </a:ln>
          </p:spPr>
          <p:txBody>
            <a:bodyPr wrap="square">
              <a:spAutoFit/>
            </a:bodyPr>
            <a:lstStyle/>
            <a:p>
              <a:pPr algn="just">
                <a:buNone/>
              </a:pPr>
              <a:r>
                <a:rPr lang="zh-CN" altLang="en-US" sz="1600" dirty="0">
                  <a:solidFill>
                    <a:srgbClr val="333333"/>
                  </a:solidFill>
                  <a:latin typeface="微软雅黑" panose="020B0503020204020204" pitchFamily="34" charset="-122"/>
                  <a:ea typeface="微软雅黑" panose="020B0503020204020204" pitchFamily="34" charset="-122"/>
                  <a:cs typeface="+mn-ea"/>
                  <a:sym typeface="+mn-lt"/>
                </a:rPr>
                <a:t>“全党要关注青年、关心青年、关爱青年，倾听青年心声，做青年朋友的知心人、青年工作的热心人、青年群众的引路人。”</a:t>
              </a:r>
              <a:r>
                <a:rPr lang="en-US" altLang="zh-CN" sz="1600" dirty="0">
                  <a:solidFill>
                    <a:srgbClr val="333333"/>
                  </a:solidFill>
                  <a:latin typeface="微软雅黑" panose="020B0503020204020204" pitchFamily="34" charset="-122"/>
                  <a:ea typeface="微软雅黑" panose="020B0503020204020204" pitchFamily="34" charset="-122"/>
                  <a:cs typeface="+mn-ea"/>
                  <a:sym typeface="+mn-lt"/>
                </a:rPr>
                <a:t>2016</a:t>
              </a:r>
              <a:r>
                <a:rPr lang="zh-CN" altLang="en-US" sz="1600" dirty="0">
                  <a:solidFill>
                    <a:srgbClr val="333333"/>
                  </a:solidFill>
                  <a:latin typeface="微软雅黑" panose="020B0503020204020204" pitchFamily="34" charset="-122"/>
                  <a:ea typeface="微软雅黑" panose="020B0503020204020204" pitchFamily="34" charset="-122"/>
                  <a:cs typeface="+mn-ea"/>
                  <a:sym typeface="+mn-lt"/>
                </a:rPr>
                <a:t>年</a:t>
              </a:r>
              <a:r>
                <a:rPr lang="en-US" altLang="zh-CN" sz="1600" dirty="0">
                  <a:solidFill>
                    <a:srgbClr val="333333"/>
                  </a:solidFill>
                  <a:latin typeface="微软雅黑" panose="020B0503020204020204" pitchFamily="34" charset="-122"/>
                  <a:ea typeface="微软雅黑" panose="020B0503020204020204" pitchFamily="34" charset="-122"/>
                  <a:cs typeface="+mn-ea"/>
                  <a:sym typeface="+mn-lt"/>
                </a:rPr>
                <a:t>7</a:t>
              </a:r>
              <a:r>
                <a:rPr lang="zh-CN" altLang="en-US" sz="1600" dirty="0">
                  <a:solidFill>
                    <a:srgbClr val="333333"/>
                  </a:solidFill>
                  <a:latin typeface="微软雅黑" panose="020B0503020204020204" pitchFamily="34" charset="-122"/>
                  <a:ea typeface="微软雅黑" panose="020B0503020204020204" pitchFamily="34" charset="-122"/>
                  <a:cs typeface="+mn-ea"/>
                  <a:sym typeface="+mn-lt"/>
                </a:rPr>
                <a:t>月</a:t>
              </a:r>
              <a:r>
                <a:rPr lang="en-US" altLang="zh-CN" sz="1600" dirty="0">
                  <a:solidFill>
                    <a:srgbClr val="333333"/>
                  </a:solidFill>
                  <a:latin typeface="微软雅黑" panose="020B0503020204020204" pitchFamily="34" charset="-122"/>
                  <a:ea typeface="微软雅黑" panose="020B0503020204020204" pitchFamily="34" charset="-122"/>
                  <a:cs typeface="+mn-ea"/>
                  <a:sym typeface="+mn-lt"/>
                </a:rPr>
                <a:t>1</a:t>
              </a:r>
              <a:r>
                <a:rPr lang="zh-CN" altLang="en-US" sz="1600" dirty="0">
                  <a:solidFill>
                    <a:srgbClr val="333333"/>
                  </a:solidFill>
                  <a:latin typeface="微软雅黑" panose="020B0503020204020204" pitchFamily="34" charset="-122"/>
                  <a:ea typeface="微软雅黑" panose="020B0503020204020204" pitchFamily="34" charset="-122"/>
                  <a:cs typeface="+mn-ea"/>
                  <a:sym typeface="+mn-lt"/>
                </a:rPr>
                <a:t>日，习近平总书记在庆祝中国共产党成立</a:t>
              </a:r>
              <a:r>
                <a:rPr lang="en-US" altLang="zh-CN" sz="1600" dirty="0">
                  <a:solidFill>
                    <a:srgbClr val="333333"/>
                  </a:solidFill>
                  <a:latin typeface="微软雅黑" panose="020B0503020204020204" pitchFamily="34" charset="-122"/>
                  <a:ea typeface="微软雅黑" panose="020B0503020204020204" pitchFamily="34" charset="-122"/>
                  <a:cs typeface="+mn-ea"/>
                  <a:sym typeface="+mn-lt"/>
                </a:rPr>
                <a:t>95</a:t>
              </a:r>
              <a:r>
                <a:rPr lang="zh-CN" altLang="en-US" sz="1600" dirty="0">
                  <a:solidFill>
                    <a:srgbClr val="333333"/>
                  </a:solidFill>
                  <a:latin typeface="微软雅黑" panose="020B0503020204020204" pitchFamily="34" charset="-122"/>
                  <a:ea typeface="微软雅黑" panose="020B0503020204020204" pitchFamily="34" charset="-122"/>
                  <a:cs typeface="+mn-ea"/>
                  <a:sym typeface="+mn-lt"/>
                </a:rPr>
                <a:t>周年大会上指出。</a:t>
              </a:r>
              <a:endParaRPr lang="zh-CN" altLang="en-US" sz="1600" dirty="0">
                <a:solidFill>
                  <a:srgbClr val="333333"/>
                </a:solidFill>
                <a:latin typeface="微软雅黑" panose="020B0503020204020204" pitchFamily="34" charset="-122"/>
                <a:ea typeface="微软雅黑" panose="020B0503020204020204" pitchFamily="34" charset="-122"/>
                <a:cs typeface="+mn-ea"/>
                <a:sym typeface="+mn-lt"/>
              </a:endParaRPr>
            </a:p>
          </p:txBody>
        </p:sp>
      </p:grpSp>
    </p:spTree>
  </p:cSld>
  <p:clrMapOvr>
    <a:masterClrMapping/>
  </p:clrMapOvr>
  <p:transition>
    <p:pull/>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文本框 7"/>
          <p:cNvSpPr txBox="1"/>
          <p:nvPr/>
        </p:nvSpPr>
        <p:spPr>
          <a:xfrm>
            <a:off x="579422" y="47625"/>
            <a:ext cx="11291179" cy="521970"/>
          </a:xfrm>
          <a:prstGeom prst="rect">
            <a:avLst/>
          </a:prstGeom>
          <a:noFill/>
          <a:ln>
            <a:noFill/>
          </a:ln>
        </p:spPr>
        <p:txBody>
          <a:bodyPr wrap="square" rtlCol="0">
            <a:spAutoFit/>
          </a:bodyPr>
          <a:lstStyle/>
          <a:p>
            <a:r>
              <a:rPr lang="zh-CN" altLang="en-US" sz="2800" b="1" dirty="0">
                <a:solidFill>
                  <a:schemeClr val="bg1"/>
                </a:solidFill>
                <a:effectLst>
                  <a:outerShdw blurRad="38100" dist="38100" dir="2700000" algn="tl">
                    <a:srgbClr val="000000">
                      <a:alpha val="43137"/>
                    </a:srgbClr>
                  </a:outerShdw>
                </a:effectLst>
                <a:latin typeface="微软雅黑" panose="020B0503020204020204" pitchFamily="82" charset="2"/>
                <a:ea typeface="微软雅黑" panose="020B0503020204020204" pitchFamily="82" charset="2"/>
              </a:rPr>
              <a:t>习近平总书记关于青年工作重要论述综述</a:t>
            </a:r>
            <a:endParaRPr lang="zh-CN" altLang="en-US" sz="2800" b="1" dirty="0">
              <a:solidFill>
                <a:schemeClr val="bg1"/>
              </a:solidFill>
              <a:effectLst>
                <a:outerShdw blurRad="38100" dist="38100" dir="2700000" algn="tl">
                  <a:srgbClr val="000000">
                    <a:alpha val="43137"/>
                  </a:srgbClr>
                </a:outerShdw>
              </a:effectLst>
              <a:latin typeface="微软雅黑" panose="020B0503020204020204" pitchFamily="82" charset="2"/>
              <a:ea typeface="微软雅黑" panose="020B0503020204020204" pitchFamily="82" charset="2"/>
            </a:endParaRPr>
          </a:p>
        </p:txBody>
      </p:sp>
      <p:grpSp>
        <p:nvGrpSpPr>
          <p:cNvPr id="3" name="组合 2"/>
          <p:cNvGrpSpPr/>
          <p:nvPr/>
        </p:nvGrpSpPr>
        <p:grpSpPr>
          <a:xfrm>
            <a:off x="674689" y="686827"/>
            <a:ext cx="10842622" cy="908496"/>
            <a:chOff x="322346" y="2805338"/>
            <a:chExt cx="10842622" cy="908496"/>
          </a:xfrm>
        </p:grpSpPr>
        <p:sp>
          <p:nvSpPr>
            <p:cNvPr id="4" name="Aitds3"/>
            <p:cNvSpPr>
              <a:spLocks noChangeArrowheads="1"/>
            </p:cNvSpPr>
            <p:nvPr>
              <p:custDataLst>
                <p:tags r:id="rId1"/>
              </p:custDataLst>
            </p:nvPr>
          </p:nvSpPr>
          <p:spPr bwMode="auto">
            <a:xfrm>
              <a:off x="414926" y="2924945"/>
              <a:ext cx="10657462" cy="669282"/>
            </a:xfrm>
            <a:prstGeom prst="rect">
              <a:avLst/>
            </a:prstGeom>
            <a:noFill/>
            <a:ln w="9525">
              <a:solidFill>
                <a:srgbClr val="B8B8B8"/>
              </a:solidFill>
              <a:miter lim="800000"/>
            </a:ln>
          </p:spPr>
          <p:txBody>
            <a:bodyPr/>
            <a:lstStyle/>
            <a:p>
              <a:pPr marL="0" marR="0" lvl="0" indent="0" algn="l" defTabSz="1188085" rtl="0" eaLnBrk="1" fontAlgn="auto" latinLnBrk="0" hangingPunct="1">
                <a:lnSpc>
                  <a:spcPct val="100000"/>
                </a:lnSpc>
                <a:spcBef>
                  <a:spcPts val="0"/>
                </a:spcBef>
                <a:spcAft>
                  <a:spcPts val="0"/>
                </a:spcAft>
                <a:buClrTx/>
                <a:buSzTx/>
                <a:buFontTx/>
                <a:buNone/>
                <a:defRPr/>
              </a:pPr>
              <a:endParaRPr kumimoji="0" lang="zh-CN" altLang="en-US" sz="2340" b="0" i="0" u="none" strike="noStrike" kern="0" cap="none" spc="0" normalizeH="0" baseline="0" noProof="0">
                <a:ln>
                  <a:noFill/>
                </a:ln>
                <a:solidFill>
                  <a:sysClr val="windowText" lastClr="000000"/>
                </a:solidFill>
                <a:effectLst/>
                <a:uLnTx/>
                <a:uFillTx/>
                <a:latin typeface="思源黑体 CN Normal" panose="020B0400000000000000" pitchFamily="34" charset="-122"/>
                <a:ea typeface="思源黑体 CN Normal" panose="020B0400000000000000" pitchFamily="34" charset="-122"/>
                <a:cs typeface="+mn-cs"/>
                <a:sym typeface="思源黑体 CN Normal" panose="020B0400000000000000" pitchFamily="34" charset="-122"/>
              </a:endParaRPr>
            </a:p>
          </p:txBody>
        </p:sp>
        <p:sp>
          <p:nvSpPr>
            <p:cNvPr id="5" name="Aitds4"/>
            <p:cNvSpPr txBox="1">
              <a:spLocks noChangeArrowheads="1"/>
            </p:cNvSpPr>
            <p:nvPr>
              <p:custDataLst>
                <p:tags r:id="rId2"/>
              </p:custDataLst>
            </p:nvPr>
          </p:nvSpPr>
          <p:spPr bwMode="auto">
            <a:xfrm>
              <a:off x="493073" y="3045082"/>
              <a:ext cx="10328509" cy="4303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lvl="0" indent="457200" algn="just" eaLnBrk="1" fontAlgn="auto">
                <a:lnSpc>
                  <a:spcPct val="120000"/>
                </a:lnSpc>
                <a:spcBef>
                  <a:spcPts val="0"/>
                </a:spcBef>
                <a:spcAft>
                  <a:spcPts val="0"/>
                </a:spcAft>
                <a:defRPr/>
              </a:pPr>
              <a:r>
                <a:rPr lang="zh-CN" altLang="en-US" sz="2000" b="1" dirty="0">
                  <a:latin typeface="微软雅黑" panose="020B0503020204020204" pitchFamily="34" charset="-122"/>
                  <a:ea typeface="微软雅黑" panose="020B0503020204020204" pitchFamily="34" charset="-122"/>
                  <a:cs typeface="思源黑体 Light" panose="020B0300000000000000" charset="-122"/>
                  <a:sym typeface="思源黑体 CN Normal" panose="020B0400000000000000" pitchFamily="34" charset="-122"/>
                </a:rPr>
                <a:t>各级党委要从巩固和扩大党执政的青年群众基础的战略高度，加强对团的工作的领导</a:t>
              </a:r>
              <a:endParaRPr lang="zh-CN" altLang="en-US" sz="2000" b="1" dirty="0">
                <a:latin typeface="微软雅黑" panose="020B0503020204020204" pitchFamily="34" charset="-122"/>
                <a:ea typeface="微软雅黑" panose="020B0503020204020204" pitchFamily="34" charset="-122"/>
                <a:cs typeface="思源黑体 Light" panose="020B0300000000000000" charset="-122"/>
                <a:sym typeface="思源黑体 CN Normal" panose="020B0400000000000000" pitchFamily="34" charset="-122"/>
              </a:endParaRPr>
            </a:p>
          </p:txBody>
        </p:sp>
        <p:sp>
          <p:nvSpPr>
            <p:cNvPr id="6" name="Aitds5"/>
            <p:cNvSpPr/>
            <p:nvPr>
              <p:custDataLst>
                <p:tags r:id="rId3"/>
              </p:custDataLst>
            </p:nvPr>
          </p:nvSpPr>
          <p:spPr bwMode="auto">
            <a:xfrm>
              <a:off x="322346" y="2805338"/>
              <a:ext cx="686769" cy="688832"/>
            </a:xfrm>
            <a:custGeom>
              <a:avLst/>
              <a:gdLst>
                <a:gd name="T0" fmla="*/ 0 w 1446"/>
                <a:gd name="T1" fmla="*/ 0 h 1446"/>
                <a:gd name="T2" fmla="*/ 2147483647 w 1446"/>
                <a:gd name="T3" fmla="*/ 0 h 1446"/>
                <a:gd name="T4" fmla="*/ 2147483647 w 1446"/>
                <a:gd name="T5" fmla="*/ 2147483647 h 1446"/>
                <a:gd name="T6" fmla="*/ 2147483647 w 1446"/>
                <a:gd name="T7" fmla="*/ 2147483647 h 1446"/>
                <a:gd name="T8" fmla="*/ 2147483647 w 1446"/>
                <a:gd name="T9" fmla="*/ 2147483647 h 1446"/>
                <a:gd name="T10" fmla="*/ 0 w 1446"/>
                <a:gd name="T11" fmla="*/ 2147483647 h 1446"/>
                <a:gd name="T12" fmla="*/ 0 w 1446"/>
                <a:gd name="T13" fmla="*/ 0 h 144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446" h="1446">
                  <a:moveTo>
                    <a:pt x="0" y="0"/>
                  </a:moveTo>
                  <a:lnTo>
                    <a:pt x="1446" y="0"/>
                  </a:lnTo>
                  <a:lnTo>
                    <a:pt x="1446" y="458"/>
                  </a:lnTo>
                  <a:lnTo>
                    <a:pt x="438" y="458"/>
                  </a:lnTo>
                  <a:lnTo>
                    <a:pt x="438" y="1446"/>
                  </a:lnTo>
                  <a:lnTo>
                    <a:pt x="0" y="1446"/>
                  </a:lnTo>
                  <a:lnTo>
                    <a:pt x="0" y="0"/>
                  </a:lnTo>
                  <a:close/>
                </a:path>
              </a:pathLst>
            </a:custGeom>
            <a:solidFill>
              <a:srgbClr val="A40102"/>
            </a:solidFill>
            <a:ln>
              <a:noFill/>
            </a:ln>
          </p:spPr>
          <p:txBody>
            <a:bodyPr/>
            <a:lstStyle/>
            <a:p>
              <a:pPr marL="0" marR="0" lvl="0" indent="0" algn="l" defTabSz="1188085" rtl="0" eaLnBrk="1" fontAlgn="auto" latinLnBrk="0" hangingPunct="1">
                <a:lnSpc>
                  <a:spcPct val="100000"/>
                </a:lnSpc>
                <a:spcBef>
                  <a:spcPts val="0"/>
                </a:spcBef>
                <a:spcAft>
                  <a:spcPts val="0"/>
                </a:spcAft>
                <a:buClrTx/>
                <a:buSzTx/>
                <a:buFontTx/>
                <a:buNone/>
                <a:defRPr/>
              </a:pPr>
              <a:endParaRPr kumimoji="0" lang="zh-CN" altLang="en-US" sz="2340" b="0" i="0" u="none" strike="noStrike" kern="0" cap="none" spc="0" normalizeH="0" baseline="0" noProof="0">
                <a:ln>
                  <a:noFill/>
                </a:ln>
                <a:solidFill>
                  <a:sysClr val="windowText" lastClr="000000"/>
                </a:solidFill>
                <a:effectLst/>
                <a:uLnTx/>
                <a:uFillTx/>
                <a:latin typeface="思源黑体 CN Normal" panose="020B0400000000000000" pitchFamily="34" charset="-122"/>
                <a:ea typeface="思源黑体 CN Normal" panose="020B0400000000000000" pitchFamily="34" charset="-122"/>
                <a:cs typeface="+mn-cs"/>
                <a:sym typeface="思源黑体 CN Normal" panose="020B0400000000000000" pitchFamily="34" charset="-122"/>
              </a:endParaRPr>
            </a:p>
          </p:txBody>
        </p:sp>
        <p:sp>
          <p:nvSpPr>
            <p:cNvPr id="7" name="Aitds6"/>
            <p:cNvSpPr/>
            <p:nvPr>
              <p:custDataLst>
                <p:tags r:id="rId4"/>
              </p:custDataLst>
            </p:nvPr>
          </p:nvSpPr>
          <p:spPr bwMode="auto">
            <a:xfrm flipH="1" flipV="1">
              <a:off x="10478197" y="3025002"/>
              <a:ext cx="686771" cy="688832"/>
            </a:xfrm>
            <a:custGeom>
              <a:avLst/>
              <a:gdLst>
                <a:gd name="T0" fmla="*/ 0 w 1446"/>
                <a:gd name="T1" fmla="*/ 0 h 1446"/>
                <a:gd name="T2" fmla="*/ 2147483647 w 1446"/>
                <a:gd name="T3" fmla="*/ 0 h 1446"/>
                <a:gd name="T4" fmla="*/ 2147483647 w 1446"/>
                <a:gd name="T5" fmla="*/ 2147483647 h 1446"/>
                <a:gd name="T6" fmla="*/ 2147483647 w 1446"/>
                <a:gd name="T7" fmla="*/ 2147483647 h 1446"/>
                <a:gd name="T8" fmla="*/ 2147483647 w 1446"/>
                <a:gd name="T9" fmla="*/ 2147483647 h 1446"/>
                <a:gd name="T10" fmla="*/ 0 w 1446"/>
                <a:gd name="T11" fmla="*/ 2147483647 h 1446"/>
                <a:gd name="T12" fmla="*/ 0 w 1446"/>
                <a:gd name="T13" fmla="*/ 0 h 144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446" h="1446">
                  <a:moveTo>
                    <a:pt x="0" y="0"/>
                  </a:moveTo>
                  <a:lnTo>
                    <a:pt x="1446" y="0"/>
                  </a:lnTo>
                  <a:lnTo>
                    <a:pt x="1446" y="458"/>
                  </a:lnTo>
                  <a:lnTo>
                    <a:pt x="438" y="458"/>
                  </a:lnTo>
                  <a:lnTo>
                    <a:pt x="438" y="1446"/>
                  </a:lnTo>
                  <a:lnTo>
                    <a:pt x="0" y="1446"/>
                  </a:lnTo>
                  <a:lnTo>
                    <a:pt x="0" y="0"/>
                  </a:lnTo>
                  <a:close/>
                </a:path>
              </a:pathLst>
            </a:custGeom>
            <a:solidFill>
              <a:srgbClr val="A40102"/>
            </a:solidFill>
            <a:ln>
              <a:noFill/>
            </a:ln>
          </p:spPr>
          <p:txBody>
            <a:bodyPr/>
            <a:lstStyle/>
            <a:p>
              <a:pPr marL="0" marR="0" lvl="0" indent="0" algn="l" defTabSz="1188085" rtl="0" eaLnBrk="1" fontAlgn="auto" latinLnBrk="0" hangingPunct="1">
                <a:lnSpc>
                  <a:spcPct val="100000"/>
                </a:lnSpc>
                <a:spcBef>
                  <a:spcPts val="0"/>
                </a:spcBef>
                <a:spcAft>
                  <a:spcPts val="0"/>
                </a:spcAft>
                <a:buClrTx/>
                <a:buSzTx/>
                <a:buFontTx/>
                <a:buNone/>
                <a:defRPr/>
              </a:pPr>
              <a:endParaRPr kumimoji="0" lang="zh-CN" altLang="en-US" sz="2340" b="0" i="0" u="none" strike="noStrike" kern="0" cap="none" spc="0" normalizeH="0" baseline="0" noProof="0">
                <a:ln>
                  <a:noFill/>
                </a:ln>
                <a:solidFill>
                  <a:sysClr val="windowText" lastClr="000000"/>
                </a:solidFill>
                <a:effectLst/>
                <a:uLnTx/>
                <a:uFillTx/>
                <a:latin typeface="思源黑体 CN Normal" panose="020B0400000000000000" pitchFamily="34" charset="-122"/>
                <a:ea typeface="思源黑体 CN Normal" panose="020B0400000000000000" pitchFamily="34" charset="-122"/>
                <a:cs typeface="+mn-cs"/>
                <a:sym typeface="思源黑体 CN Normal" panose="020B0400000000000000" pitchFamily="34" charset="-122"/>
              </a:endParaRPr>
            </a:p>
          </p:txBody>
        </p:sp>
      </p:grpSp>
      <p:sp>
        <p:nvSpPr>
          <p:cNvPr id="9" name="矩形 23"/>
          <p:cNvSpPr>
            <a:spLocks noChangeArrowheads="1"/>
          </p:cNvSpPr>
          <p:nvPr/>
        </p:nvSpPr>
        <p:spPr bwMode="auto">
          <a:xfrm>
            <a:off x="679793" y="1698818"/>
            <a:ext cx="10842622" cy="391883"/>
          </a:xfrm>
          <a:prstGeom prst="rect">
            <a:avLst/>
          </a:prstGeom>
          <a:noFill/>
          <a:ln w="28575">
            <a:noFill/>
            <a:prstDash val="sysDash"/>
            <a:miter lim="800000"/>
          </a:ln>
          <a:extLst>
            <a:ext uri="{909E8E84-426E-40DD-AFC4-6F175D3DCCD1}">
              <a14:hiddenFill xmlns:a14="http://schemas.microsoft.com/office/drawing/2010/main">
                <a:solidFill>
                  <a:srgbClr val="FFFFFF"/>
                </a:solidFill>
              </a14:hiddenFill>
            </a:ext>
          </a:ex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eaLnBrk="0" hangingPunct="0">
              <a:defRPr>
                <a:solidFill>
                  <a:schemeClr val="tx1"/>
                </a:solidFill>
                <a:latin typeface="Arial" panose="020B0604020202020204" pitchFamily="34" charset="0"/>
                <a:ea typeface="宋体" panose="02010600030101010101" pitchFamily="2" charset="-122"/>
              </a:defRPr>
            </a:lvl2pPr>
            <a:lvl3pPr eaLnBrk="0" hangingPunct="0">
              <a:defRPr>
                <a:solidFill>
                  <a:schemeClr val="tx1"/>
                </a:solidFill>
                <a:latin typeface="Arial" panose="020B0604020202020204" pitchFamily="34" charset="0"/>
                <a:ea typeface="宋体" panose="02010600030101010101" pitchFamily="2" charset="-122"/>
              </a:defRPr>
            </a:lvl3pPr>
            <a:lvl4pPr eaLnBrk="0" hangingPunct="0">
              <a:defRPr>
                <a:solidFill>
                  <a:schemeClr val="tx1"/>
                </a:solidFill>
                <a:latin typeface="Arial" panose="020B0604020202020204" pitchFamily="34" charset="0"/>
                <a:ea typeface="宋体" panose="02010600030101010101" pitchFamily="2" charset="-122"/>
              </a:defRPr>
            </a:lvl4pPr>
            <a:lvl5pPr eaLnBrk="0" hangingPunct="0">
              <a:defRPr>
                <a:solidFill>
                  <a:schemeClr val="tx1"/>
                </a:solidFill>
                <a:latin typeface="Arial" panose="020B0604020202020204" pitchFamily="34" charset="0"/>
                <a:ea typeface="宋体" panose="02010600030101010101" pitchFamily="2" charset="-122"/>
              </a:defRPr>
            </a:lvl5pPr>
            <a:lvl6pPr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zh-CN" altLang="en-US" sz="2000" b="1" dirty="0">
                <a:solidFill>
                  <a:srgbClr val="C00000"/>
                </a:solidFill>
                <a:latin typeface="微软雅黑" panose="020B0503020204020204" pitchFamily="34" charset="-122"/>
                <a:ea typeface="微软雅黑" panose="020B0503020204020204" pitchFamily="34" charset="-122"/>
                <a:sym typeface="宋体" panose="02010600030101010101" pitchFamily="2" charset="-122"/>
              </a:rPr>
              <a:t>代表广大青年，赢得广大青年，依靠广大青年，是我们党不断从胜利走向胜利的重要保证。</a:t>
            </a:r>
            <a:endParaRPr lang="zh-CN" altLang="zh-CN" sz="2000" b="1" dirty="0">
              <a:solidFill>
                <a:srgbClr val="C00000"/>
              </a:solidFill>
              <a:latin typeface="微软雅黑" panose="020B0503020204020204" pitchFamily="34" charset="-122"/>
              <a:ea typeface="微软雅黑" panose="020B0503020204020204" pitchFamily="34" charset="-122"/>
              <a:sym typeface="宋体" panose="02010600030101010101" pitchFamily="2" charset="-122"/>
            </a:endParaRPr>
          </a:p>
        </p:txBody>
      </p:sp>
      <p:grpSp>
        <p:nvGrpSpPr>
          <p:cNvPr id="2" name="组合 1"/>
          <p:cNvGrpSpPr/>
          <p:nvPr/>
        </p:nvGrpSpPr>
        <p:grpSpPr>
          <a:xfrm>
            <a:off x="705776" y="2346576"/>
            <a:ext cx="10780448" cy="1048473"/>
            <a:chOff x="736863" y="2487475"/>
            <a:chExt cx="10780448" cy="1048473"/>
          </a:xfrm>
        </p:grpSpPr>
        <p:grpSp>
          <p:nvGrpSpPr>
            <p:cNvPr id="16" name="组合 15"/>
            <p:cNvGrpSpPr/>
            <p:nvPr/>
          </p:nvGrpSpPr>
          <p:grpSpPr>
            <a:xfrm>
              <a:off x="736863" y="2487475"/>
              <a:ext cx="10780448" cy="1048473"/>
              <a:chOff x="3380133" y="1498844"/>
              <a:chExt cx="10780448" cy="1048473"/>
            </a:xfrm>
            <a:solidFill>
              <a:srgbClr val="C2000A"/>
            </a:solidFill>
          </p:grpSpPr>
          <p:sp>
            <p:nvSpPr>
              <p:cNvPr id="17" name="椭圆 16"/>
              <p:cNvSpPr/>
              <p:nvPr/>
            </p:nvSpPr>
            <p:spPr>
              <a:xfrm>
                <a:off x="3380133" y="1664194"/>
                <a:ext cx="480786" cy="480786"/>
              </a:xfrm>
              <a:prstGeom prst="ellipse">
                <a:avLst/>
              </a:prstGeom>
              <a:grpFill/>
              <a:ln w="7620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2400" b="0" i="0" u="none" strike="noStrike" kern="0" cap="none" spc="0" normalizeH="0" baseline="0" noProof="0" dirty="0" smtClean="0">
                    <a:ln>
                      <a:noFill/>
                    </a:ln>
                    <a:solidFill>
                      <a:schemeClr val="bg1"/>
                    </a:solidFill>
                    <a:effectLst/>
                    <a:uLnTx/>
                    <a:uFillTx/>
                    <a:cs typeface="+mn-ea"/>
                    <a:sym typeface="+mn-lt"/>
                  </a:rPr>
                  <a:t>7</a:t>
                </a:r>
                <a:endParaRPr kumimoji="0" lang="en-US" sz="2400" b="0" i="0" u="none" strike="noStrike" kern="0" cap="none" spc="0" normalizeH="0" baseline="0" noProof="0" dirty="0">
                  <a:ln>
                    <a:noFill/>
                  </a:ln>
                  <a:solidFill>
                    <a:schemeClr val="bg1"/>
                  </a:solidFill>
                  <a:effectLst/>
                  <a:uLnTx/>
                  <a:uFillTx/>
                  <a:cs typeface="+mn-ea"/>
                  <a:sym typeface="+mn-lt"/>
                </a:endParaRPr>
              </a:p>
            </p:txBody>
          </p:sp>
          <p:grpSp>
            <p:nvGrpSpPr>
              <p:cNvPr id="18" name="组合 17"/>
              <p:cNvGrpSpPr/>
              <p:nvPr/>
            </p:nvGrpSpPr>
            <p:grpSpPr>
              <a:xfrm>
                <a:off x="4006722" y="1498844"/>
                <a:ext cx="10153859" cy="1048473"/>
                <a:chOff x="1163638" y="2561493"/>
                <a:chExt cx="10153859" cy="1147571"/>
              </a:xfrm>
              <a:grpFill/>
              <a:effectLst>
                <a:outerShdw blurRad="190500" dist="127000" dir="2700000" algn="tl" rotWithShape="0">
                  <a:prstClr val="black">
                    <a:alpha val="30000"/>
                  </a:prstClr>
                </a:outerShdw>
              </a:effectLst>
            </p:grpSpPr>
            <p:sp>
              <p:nvSpPr>
                <p:cNvPr id="20" name="矩形 19"/>
                <p:cNvSpPr/>
                <p:nvPr/>
              </p:nvSpPr>
              <p:spPr>
                <a:xfrm>
                  <a:off x="1163638" y="2561493"/>
                  <a:ext cx="10153859" cy="1147571"/>
                </a:xfrm>
                <a:prstGeom prst="rect">
                  <a:avLst/>
                </a:prstGeom>
                <a:noFill/>
                <a:ln w="12700" cap="flat" cmpd="sng" algn="ctr">
                  <a:solidFill>
                    <a:srgbClr val="C2000A"/>
                  </a:solidFill>
                  <a:prstDash val="solid"/>
                  <a:miter lim="800000"/>
                </a:ln>
                <a:effectLst/>
              </p:spPr>
              <p:txBody>
                <a:bodyPr lIns="180000"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3600" b="0" i="0" u="none" strike="noStrike" kern="0" cap="none" spc="0" normalizeH="0" baseline="0" noProof="0" dirty="0">
                    <a:ln>
                      <a:noFill/>
                    </a:ln>
                    <a:solidFill>
                      <a:schemeClr val="tx1">
                        <a:lumMod val="85000"/>
                        <a:lumOff val="15000"/>
                      </a:schemeClr>
                    </a:solidFill>
                    <a:effectLst/>
                    <a:uLnTx/>
                    <a:uFillTx/>
                    <a:cs typeface="+mn-ea"/>
                    <a:sym typeface="+mn-lt"/>
                  </a:endParaRPr>
                </a:p>
              </p:txBody>
            </p:sp>
            <p:sp>
              <p:nvSpPr>
                <p:cNvPr id="21" name="矩形 20"/>
                <p:cNvSpPr/>
                <p:nvPr/>
              </p:nvSpPr>
              <p:spPr>
                <a:xfrm>
                  <a:off x="1163638" y="2849237"/>
                  <a:ext cx="54000" cy="231658"/>
                </a:xfrm>
                <a:prstGeom prst="rect">
                  <a:avLst/>
                </a:prstGeom>
                <a:grp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600" b="0" i="0" u="none" strike="noStrike" kern="0" cap="none" spc="0" normalizeH="0" baseline="0" noProof="0" dirty="0">
                    <a:ln>
                      <a:noFill/>
                    </a:ln>
                    <a:solidFill>
                      <a:schemeClr val="tx1">
                        <a:lumMod val="85000"/>
                        <a:lumOff val="15000"/>
                      </a:schemeClr>
                    </a:solidFill>
                    <a:effectLst/>
                    <a:uLnTx/>
                    <a:uFillTx/>
                    <a:cs typeface="+mn-ea"/>
                    <a:sym typeface="+mn-lt"/>
                  </a:endParaRPr>
                </a:p>
              </p:txBody>
            </p:sp>
          </p:grpSp>
          <p:sp>
            <p:nvSpPr>
              <p:cNvPr id="19" name="矩形 18"/>
              <p:cNvSpPr/>
              <p:nvPr/>
            </p:nvSpPr>
            <p:spPr>
              <a:xfrm>
                <a:off x="4006722" y="1664194"/>
                <a:ext cx="54000" cy="48078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schemeClr val="tx1">
                      <a:lumMod val="85000"/>
                      <a:lumOff val="15000"/>
                    </a:schemeClr>
                  </a:solidFill>
                  <a:effectLst/>
                  <a:uLnTx/>
                  <a:uFillTx/>
                  <a:cs typeface="+mn-ea"/>
                  <a:sym typeface="+mn-lt"/>
                </a:endParaRPr>
              </a:p>
            </p:txBody>
          </p:sp>
        </p:grpSp>
        <p:sp>
          <p:nvSpPr>
            <p:cNvPr id="22" name="矩形 21"/>
            <p:cNvSpPr/>
            <p:nvPr/>
          </p:nvSpPr>
          <p:spPr>
            <a:xfrm>
              <a:off x="1487431" y="2609467"/>
              <a:ext cx="10029880" cy="830997"/>
            </a:xfrm>
            <a:prstGeom prst="rect">
              <a:avLst/>
            </a:prstGeom>
            <a:noFill/>
            <a:ln>
              <a:noFill/>
            </a:ln>
          </p:spPr>
          <p:txBody>
            <a:bodyPr wrap="square">
              <a:spAutoFit/>
            </a:bodyPr>
            <a:lstStyle/>
            <a:p>
              <a:pPr algn="just">
                <a:buNone/>
              </a:pPr>
              <a:r>
                <a:rPr lang="zh-CN" altLang="en-US" sz="1600" dirty="0">
                  <a:solidFill>
                    <a:srgbClr val="333333"/>
                  </a:solidFill>
                  <a:latin typeface="微软雅黑" panose="020B0503020204020204" pitchFamily="34" charset="-122"/>
                  <a:ea typeface="微软雅黑" panose="020B0503020204020204" pitchFamily="34" charset="-122"/>
                  <a:cs typeface="+mn-ea"/>
                  <a:sym typeface="+mn-lt"/>
                </a:rPr>
                <a:t>“青年工作，抓住的是当下，传承的是根脉，面向的是未来，攸关党和国家前途命运。”</a:t>
              </a:r>
              <a:r>
                <a:rPr lang="en-US" altLang="zh-CN" sz="1600" dirty="0">
                  <a:solidFill>
                    <a:srgbClr val="333333"/>
                  </a:solidFill>
                  <a:latin typeface="微软雅黑" panose="020B0503020204020204" pitchFamily="34" charset="-122"/>
                  <a:ea typeface="微软雅黑" panose="020B0503020204020204" pitchFamily="34" charset="-122"/>
                  <a:cs typeface="+mn-ea"/>
                  <a:sym typeface="+mn-lt"/>
                </a:rPr>
                <a:t>2018</a:t>
              </a:r>
              <a:r>
                <a:rPr lang="zh-CN" altLang="en-US" sz="1600" dirty="0">
                  <a:solidFill>
                    <a:srgbClr val="333333"/>
                  </a:solidFill>
                  <a:latin typeface="微软雅黑" panose="020B0503020204020204" pitchFamily="34" charset="-122"/>
                  <a:ea typeface="微软雅黑" panose="020B0503020204020204" pitchFamily="34" charset="-122"/>
                  <a:cs typeface="+mn-ea"/>
                  <a:sym typeface="+mn-lt"/>
                </a:rPr>
                <a:t>年</a:t>
              </a:r>
              <a:r>
                <a:rPr lang="en-US" altLang="zh-CN" sz="1600" dirty="0">
                  <a:solidFill>
                    <a:srgbClr val="333333"/>
                  </a:solidFill>
                  <a:latin typeface="微软雅黑" panose="020B0503020204020204" pitchFamily="34" charset="-122"/>
                  <a:ea typeface="微软雅黑" panose="020B0503020204020204" pitchFamily="34" charset="-122"/>
                  <a:cs typeface="+mn-ea"/>
                  <a:sym typeface="+mn-lt"/>
                </a:rPr>
                <a:t>7</a:t>
              </a:r>
              <a:r>
                <a:rPr lang="zh-CN" altLang="en-US" sz="1600" dirty="0">
                  <a:solidFill>
                    <a:srgbClr val="333333"/>
                  </a:solidFill>
                  <a:latin typeface="微软雅黑" panose="020B0503020204020204" pitchFamily="34" charset="-122"/>
                  <a:ea typeface="微软雅黑" panose="020B0503020204020204" pitchFamily="34" charset="-122"/>
                  <a:cs typeface="+mn-ea"/>
                  <a:sym typeface="+mn-lt"/>
                </a:rPr>
                <a:t>月</a:t>
              </a:r>
              <a:r>
                <a:rPr lang="en-US" altLang="zh-CN" sz="1600" dirty="0">
                  <a:solidFill>
                    <a:srgbClr val="333333"/>
                  </a:solidFill>
                  <a:latin typeface="微软雅黑" panose="020B0503020204020204" pitchFamily="34" charset="-122"/>
                  <a:ea typeface="微软雅黑" panose="020B0503020204020204" pitchFamily="34" charset="-122"/>
                  <a:cs typeface="+mn-ea"/>
                  <a:sym typeface="+mn-lt"/>
                </a:rPr>
                <a:t>2</a:t>
              </a:r>
              <a:r>
                <a:rPr lang="zh-CN" altLang="en-US" sz="1600" dirty="0">
                  <a:solidFill>
                    <a:srgbClr val="333333"/>
                  </a:solidFill>
                  <a:latin typeface="微软雅黑" panose="020B0503020204020204" pitchFamily="34" charset="-122"/>
                  <a:ea typeface="微软雅黑" panose="020B0503020204020204" pitchFamily="34" charset="-122"/>
                  <a:cs typeface="+mn-ea"/>
                  <a:sym typeface="+mn-lt"/>
                </a:rPr>
                <a:t>日，习近平总书记在同团中央新一届领导班子成员集体谈话时强调：“各级党委要关注关心青少年成长，为他们成长成才、施展才华创造良好条件。各级党委要拿出极大精力抓青年工作、抓共青团工作，切实尽到领导责任。”</a:t>
              </a:r>
              <a:endParaRPr lang="zh-CN" altLang="en-US" sz="1600" dirty="0">
                <a:solidFill>
                  <a:srgbClr val="333333"/>
                </a:solidFill>
                <a:latin typeface="微软雅黑" panose="020B0503020204020204" pitchFamily="34" charset="-122"/>
                <a:ea typeface="微软雅黑" panose="020B0503020204020204" pitchFamily="34" charset="-122"/>
                <a:cs typeface="+mn-ea"/>
                <a:sym typeface="+mn-lt"/>
              </a:endParaRPr>
            </a:p>
          </p:txBody>
        </p:sp>
      </p:grpSp>
      <p:grpSp>
        <p:nvGrpSpPr>
          <p:cNvPr id="38" name="组合 37"/>
          <p:cNvGrpSpPr/>
          <p:nvPr/>
        </p:nvGrpSpPr>
        <p:grpSpPr>
          <a:xfrm>
            <a:off x="705776" y="4091984"/>
            <a:ext cx="10780448" cy="1838037"/>
            <a:chOff x="736863" y="2487479"/>
            <a:chExt cx="10780448" cy="1838037"/>
          </a:xfrm>
        </p:grpSpPr>
        <p:grpSp>
          <p:nvGrpSpPr>
            <p:cNvPr id="39" name="组合 38"/>
            <p:cNvGrpSpPr/>
            <p:nvPr/>
          </p:nvGrpSpPr>
          <p:grpSpPr>
            <a:xfrm>
              <a:off x="736863" y="2487479"/>
              <a:ext cx="10780448" cy="1838037"/>
              <a:chOff x="3380133" y="1498848"/>
              <a:chExt cx="10780448" cy="1838037"/>
            </a:xfrm>
            <a:solidFill>
              <a:srgbClr val="C2000A"/>
            </a:solidFill>
          </p:grpSpPr>
          <p:sp>
            <p:nvSpPr>
              <p:cNvPr id="41" name="椭圆 40"/>
              <p:cNvSpPr/>
              <p:nvPr/>
            </p:nvSpPr>
            <p:spPr>
              <a:xfrm>
                <a:off x="3380133" y="1664194"/>
                <a:ext cx="480786" cy="480786"/>
              </a:xfrm>
              <a:prstGeom prst="ellipse">
                <a:avLst/>
              </a:prstGeom>
              <a:grpFill/>
              <a:ln w="7620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2400" b="0" i="0" u="none" strike="noStrike" kern="0" cap="none" spc="0" normalizeH="0" baseline="0" noProof="0" dirty="0" smtClean="0">
                    <a:ln>
                      <a:noFill/>
                    </a:ln>
                    <a:solidFill>
                      <a:schemeClr val="bg1"/>
                    </a:solidFill>
                    <a:effectLst/>
                    <a:uLnTx/>
                    <a:uFillTx/>
                    <a:cs typeface="+mn-ea"/>
                    <a:sym typeface="+mn-lt"/>
                  </a:rPr>
                  <a:t>8</a:t>
                </a:r>
                <a:endParaRPr kumimoji="0" lang="en-US" sz="2400" b="0" i="0" u="none" strike="noStrike" kern="0" cap="none" spc="0" normalizeH="0" baseline="0" noProof="0" dirty="0">
                  <a:ln>
                    <a:noFill/>
                  </a:ln>
                  <a:solidFill>
                    <a:schemeClr val="bg1"/>
                  </a:solidFill>
                  <a:effectLst/>
                  <a:uLnTx/>
                  <a:uFillTx/>
                  <a:cs typeface="+mn-ea"/>
                  <a:sym typeface="+mn-lt"/>
                </a:endParaRPr>
              </a:p>
            </p:txBody>
          </p:sp>
          <p:grpSp>
            <p:nvGrpSpPr>
              <p:cNvPr id="42" name="组合 41"/>
              <p:cNvGrpSpPr/>
              <p:nvPr/>
            </p:nvGrpSpPr>
            <p:grpSpPr>
              <a:xfrm>
                <a:off x="4006722" y="1498848"/>
                <a:ext cx="10153859" cy="1838037"/>
                <a:chOff x="1163638" y="2561492"/>
                <a:chExt cx="10153859" cy="2011760"/>
              </a:xfrm>
              <a:grpFill/>
              <a:effectLst>
                <a:outerShdw blurRad="190500" dist="127000" dir="2700000" algn="tl" rotWithShape="0">
                  <a:prstClr val="black">
                    <a:alpha val="30000"/>
                  </a:prstClr>
                </a:outerShdw>
              </a:effectLst>
            </p:grpSpPr>
            <p:sp>
              <p:nvSpPr>
                <p:cNvPr id="44" name="矩形 43"/>
                <p:cNvSpPr/>
                <p:nvPr/>
              </p:nvSpPr>
              <p:spPr>
                <a:xfrm>
                  <a:off x="1163638" y="2561492"/>
                  <a:ext cx="10153859" cy="2011760"/>
                </a:xfrm>
                <a:prstGeom prst="rect">
                  <a:avLst/>
                </a:prstGeom>
                <a:noFill/>
                <a:ln w="12700" cap="flat" cmpd="sng" algn="ctr">
                  <a:solidFill>
                    <a:srgbClr val="C2000A"/>
                  </a:solidFill>
                  <a:prstDash val="solid"/>
                  <a:miter lim="800000"/>
                </a:ln>
                <a:effectLst/>
              </p:spPr>
              <p:txBody>
                <a:bodyPr lIns="180000"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3600" b="0" i="0" u="none" strike="noStrike" kern="0" cap="none" spc="0" normalizeH="0" baseline="0" noProof="0" dirty="0">
                    <a:ln>
                      <a:noFill/>
                    </a:ln>
                    <a:solidFill>
                      <a:schemeClr val="tx1">
                        <a:lumMod val="85000"/>
                        <a:lumOff val="15000"/>
                      </a:schemeClr>
                    </a:solidFill>
                    <a:effectLst/>
                    <a:uLnTx/>
                    <a:uFillTx/>
                    <a:cs typeface="+mn-ea"/>
                    <a:sym typeface="+mn-lt"/>
                  </a:endParaRPr>
                </a:p>
              </p:txBody>
            </p:sp>
            <p:sp>
              <p:nvSpPr>
                <p:cNvPr id="45" name="矩形 44"/>
                <p:cNvSpPr/>
                <p:nvPr/>
              </p:nvSpPr>
              <p:spPr>
                <a:xfrm>
                  <a:off x="1163638" y="2849237"/>
                  <a:ext cx="54000" cy="231658"/>
                </a:xfrm>
                <a:prstGeom prst="rect">
                  <a:avLst/>
                </a:prstGeom>
                <a:grp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600" b="0" i="0" u="none" strike="noStrike" kern="0" cap="none" spc="0" normalizeH="0" baseline="0" noProof="0" dirty="0">
                    <a:ln>
                      <a:noFill/>
                    </a:ln>
                    <a:solidFill>
                      <a:schemeClr val="tx1">
                        <a:lumMod val="85000"/>
                        <a:lumOff val="15000"/>
                      </a:schemeClr>
                    </a:solidFill>
                    <a:effectLst/>
                    <a:uLnTx/>
                    <a:uFillTx/>
                    <a:cs typeface="+mn-ea"/>
                    <a:sym typeface="+mn-lt"/>
                  </a:endParaRPr>
                </a:p>
              </p:txBody>
            </p:sp>
          </p:grpSp>
          <p:sp>
            <p:nvSpPr>
              <p:cNvPr id="43" name="矩形 42"/>
              <p:cNvSpPr/>
              <p:nvPr/>
            </p:nvSpPr>
            <p:spPr>
              <a:xfrm>
                <a:off x="4006722" y="1664194"/>
                <a:ext cx="54000" cy="48078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schemeClr val="tx1">
                      <a:lumMod val="85000"/>
                      <a:lumOff val="15000"/>
                    </a:schemeClr>
                  </a:solidFill>
                  <a:effectLst/>
                  <a:uLnTx/>
                  <a:uFillTx/>
                  <a:cs typeface="+mn-ea"/>
                  <a:sym typeface="+mn-lt"/>
                </a:endParaRPr>
              </a:p>
            </p:txBody>
          </p:sp>
        </p:grpSp>
        <p:sp>
          <p:nvSpPr>
            <p:cNvPr id="40" name="矩形 39"/>
            <p:cNvSpPr/>
            <p:nvPr/>
          </p:nvSpPr>
          <p:spPr>
            <a:xfrm>
              <a:off x="1487431" y="2645679"/>
              <a:ext cx="10029880" cy="1569660"/>
            </a:xfrm>
            <a:prstGeom prst="rect">
              <a:avLst/>
            </a:prstGeom>
            <a:noFill/>
            <a:ln>
              <a:noFill/>
            </a:ln>
          </p:spPr>
          <p:txBody>
            <a:bodyPr wrap="square">
              <a:spAutoFit/>
            </a:bodyPr>
            <a:lstStyle/>
            <a:p>
              <a:pPr algn="just">
                <a:buNone/>
              </a:pPr>
              <a:r>
                <a:rPr lang="zh-CN" altLang="en-US" sz="1600" dirty="0">
                  <a:solidFill>
                    <a:srgbClr val="333333"/>
                  </a:solidFill>
                  <a:latin typeface="微软雅黑" panose="020B0503020204020204" pitchFamily="34" charset="-122"/>
                  <a:ea typeface="微软雅黑" panose="020B0503020204020204" pitchFamily="34" charset="-122"/>
                  <a:cs typeface="+mn-ea"/>
                  <a:sym typeface="+mn-lt"/>
                </a:rPr>
                <a:t>“共青团要毫不动摇坚持党的领导，增强‘四个意识’、坚定‘四个自信’、做到‘两个维护’，坚定不移走中国特色社会主义群团发展道路，不断保持和增强政治性、先进性、群众性，坚持把培养社会主义建设者和接班人作为根本任务，把巩固和扩大党执政的青年群众基础作为政治责任，把围绕中心、服务大局作为工作主线，认真履行引领凝聚青年、组织动员青年、联系服务青年的职责，不断创新工作思路，增强对青年的凝聚力、组织力、号召力，团结带领新时代中国青年在实现中华民族伟大复兴中国梦的进程中不断开拓创新、奋发有为。”</a:t>
              </a:r>
              <a:r>
                <a:rPr lang="en-US" altLang="zh-CN" sz="1600" dirty="0">
                  <a:solidFill>
                    <a:srgbClr val="333333"/>
                  </a:solidFill>
                  <a:latin typeface="微软雅黑" panose="020B0503020204020204" pitchFamily="34" charset="-122"/>
                  <a:ea typeface="微软雅黑" panose="020B0503020204020204" pitchFamily="34" charset="-122"/>
                  <a:cs typeface="+mn-ea"/>
                  <a:sym typeface="+mn-lt"/>
                </a:rPr>
                <a:t>2019</a:t>
              </a:r>
              <a:r>
                <a:rPr lang="zh-CN" altLang="en-US" sz="1600" dirty="0">
                  <a:solidFill>
                    <a:srgbClr val="333333"/>
                  </a:solidFill>
                  <a:latin typeface="微软雅黑" panose="020B0503020204020204" pitchFamily="34" charset="-122"/>
                  <a:ea typeface="微软雅黑" panose="020B0503020204020204" pitchFamily="34" charset="-122"/>
                  <a:cs typeface="+mn-ea"/>
                  <a:sym typeface="+mn-lt"/>
                </a:rPr>
                <a:t>年</a:t>
              </a:r>
              <a:r>
                <a:rPr lang="en-US" altLang="zh-CN" sz="1600" dirty="0">
                  <a:solidFill>
                    <a:srgbClr val="333333"/>
                  </a:solidFill>
                  <a:latin typeface="微软雅黑" panose="020B0503020204020204" pitchFamily="34" charset="-122"/>
                  <a:ea typeface="微软雅黑" panose="020B0503020204020204" pitchFamily="34" charset="-122"/>
                  <a:cs typeface="+mn-ea"/>
                  <a:sym typeface="+mn-lt"/>
                </a:rPr>
                <a:t>4</a:t>
              </a:r>
              <a:r>
                <a:rPr lang="zh-CN" altLang="en-US" sz="1600" dirty="0">
                  <a:solidFill>
                    <a:srgbClr val="333333"/>
                  </a:solidFill>
                  <a:latin typeface="微软雅黑" panose="020B0503020204020204" pitchFamily="34" charset="-122"/>
                  <a:ea typeface="微软雅黑" panose="020B0503020204020204" pitchFamily="34" charset="-122"/>
                  <a:cs typeface="+mn-ea"/>
                  <a:sym typeface="+mn-lt"/>
                </a:rPr>
                <a:t>月</a:t>
              </a:r>
              <a:r>
                <a:rPr lang="en-US" altLang="zh-CN" sz="1600" dirty="0">
                  <a:solidFill>
                    <a:srgbClr val="333333"/>
                  </a:solidFill>
                  <a:latin typeface="微软雅黑" panose="020B0503020204020204" pitchFamily="34" charset="-122"/>
                  <a:ea typeface="微软雅黑" panose="020B0503020204020204" pitchFamily="34" charset="-122"/>
                  <a:cs typeface="+mn-ea"/>
                  <a:sym typeface="+mn-lt"/>
                </a:rPr>
                <a:t>30</a:t>
              </a:r>
              <a:r>
                <a:rPr lang="zh-CN" altLang="en-US" sz="1600" dirty="0">
                  <a:solidFill>
                    <a:srgbClr val="333333"/>
                  </a:solidFill>
                  <a:latin typeface="微软雅黑" panose="020B0503020204020204" pitchFamily="34" charset="-122"/>
                  <a:ea typeface="微软雅黑" panose="020B0503020204020204" pitchFamily="34" charset="-122"/>
                  <a:cs typeface="+mn-ea"/>
                  <a:sym typeface="+mn-lt"/>
                </a:rPr>
                <a:t>日，习近平总书记在纪念五四运动</a:t>
              </a:r>
              <a:r>
                <a:rPr lang="en-US" altLang="zh-CN" sz="1600" dirty="0">
                  <a:solidFill>
                    <a:srgbClr val="333333"/>
                  </a:solidFill>
                  <a:latin typeface="微软雅黑" panose="020B0503020204020204" pitchFamily="34" charset="-122"/>
                  <a:ea typeface="微软雅黑" panose="020B0503020204020204" pitchFamily="34" charset="-122"/>
                  <a:cs typeface="+mn-ea"/>
                  <a:sym typeface="+mn-lt"/>
                </a:rPr>
                <a:t>100</a:t>
              </a:r>
              <a:r>
                <a:rPr lang="zh-CN" altLang="en-US" sz="1600" dirty="0">
                  <a:solidFill>
                    <a:srgbClr val="333333"/>
                  </a:solidFill>
                  <a:latin typeface="微软雅黑" panose="020B0503020204020204" pitchFamily="34" charset="-122"/>
                  <a:ea typeface="微软雅黑" panose="020B0503020204020204" pitchFamily="34" charset="-122"/>
                  <a:cs typeface="+mn-ea"/>
                  <a:sym typeface="+mn-lt"/>
                </a:rPr>
                <a:t>周年大会上指出。</a:t>
              </a:r>
              <a:endParaRPr lang="zh-CN" altLang="en-US" sz="1600" dirty="0">
                <a:solidFill>
                  <a:srgbClr val="333333"/>
                </a:solidFill>
                <a:latin typeface="微软雅黑" panose="020B0503020204020204" pitchFamily="34" charset="-122"/>
                <a:ea typeface="微软雅黑" panose="020B0503020204020204" pitchFamily="34" charset="-122"/>
                <a:cs typeface="+mn-ea"/>
                <a:sym typeface="+mn-lt"/>
              </a:endParaRPr>
            </a:p>
          </p:txBody>
        </p:sp>
      </p:grpSp>
    </p:spTree>
  </p:cSld>
  <p:clrMapOvr>
    <a:masterClrMapping/>
  </p:clrMapOvr>
  <p:transition>
    <p:pull/>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ichitds6"/>
          <p:cNvSpPr/>
          <p:nvPr>
            <p:custDataLst>
              <p:tags r:id="rId1"/>
            </p:custDataLst>
          </p:nvPr>
        </p:nvSpPr>
        <p:spPr>
          <a:xfrm>
            <a:off x="558165" y="2145665"/>
            <a:ext cx="10759440" cy="348559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743200" marR="0" lvl="6" indent="0" algn="just" defTabSz="914400" rtl="0" eaLnBrk="1" fontAlgn="auto" latinLnBrk="0" hangingPunct="1">
              <a:lnSpc>
                <a:spcPct val="150000"/>
              </a:lnSpc>
              <a:spcBef>
                <a:spcPts val="0"/>
              </a:spcBef>
              <a:spcAft>
                <a:spcPts val="0"/>
              </a:spcAft>
              <a:buClrTx/>
              <a:buSzTx/>
              <a:buFontTx/>
              <a:buNone/>
              <a:defRPr/>
            </a:pPr>
            <a:endParaRPr kumimoji="1" lang="en-US" altLang="zh-CN" sz="2000" b="0" i="0" u="none" strike="noStrike" kern="1200" cap="none" spc="0" normalizeH="0" baseline="0" noProof="0" dirty="0">
              <a:ln>
                <a:noFill/>
              </a:ln>
              <a:solidFill>
                <a:srgbClr val="FAEED8"/>
              </a:solidFill>
              <a:effectLst/>
              <a:uLnTx/>
              <a:uFillTx/>
              <a:latin typeface="字魂58号-创中黑-Regular" panose="00000500000000000000" pitchFamily="2" charset="-122"/>
              <a:ea typeface="字魂58号-创中黑-Regular" panose="00000500000000000000" pitchFamily="2" charset="-122"/>
              <a:cs typeface="+mn-cs"/>
              <a:sym typeface="字魂58号-创中黑-Regular" panose="00000500000000000000" pitchFamily="2" charset="-122"/>
            </a:endParaRPr>
          </a:p>
        </p:txBody>
      </p:sp>
      <p:pic>
        <p:nvPicPr>
          <p:cNvPr id="5" name="Aichitds7"/>
          <p:cNvPicPr>
            <a:picLocks noChangeAspect="1"/>
          </p:cNvPicPr>
          <p:nvPr>
            <p:custDataLst>
              <p:tags r:id="rId2"/>
            </p:custDataLst>
          </p:nvPr>
        </p:nvPicPr>
        <p:blipFill>
          <a:blip r:embed="rId3" cstate="email"/>
          <a:stretch>
            <a:fillRect/>
          </a:stretch>
        </p:blipFill>
        <p:spPr>
          <a:xfrm flipH="1">
            <a:off x="8579485" y="2240435"/>
            <a:ext cx="4825705" cy="3123410"/>
          </a:xfrm>
          <a:custGeom>
            <a:avLst/>
            <a:gdLst>
              <a:gd name="connsiteX0" fmla="*/ 0 w 9499922"/>
              <a:gd name="connsiteY0" fmla="*/ 0 h 6683828"/>
              <a:gd name="connsiteX1" fmla="*/ 9499922 w 9499922"/>
              <a:gd name="connsiteY1" fmla="*/ 0 h 6683828"/>
              <a:gd name="connsiteX2" fmla="*/ 9499922 w 9499922"/>
              <a:gd name="connsiteY2" fmla="*/ 6683828 h 6683828"/>
              <a:gd name="connsiteX3" fmla="*/ 0 w 9499922"/>
              <a:gd name="connsiteY3" fmla="*/ 6683828 h 6683828"/>
            </a:gdLst>
            <a:ahLst/>
            <a:cxnLst>
              <a:cxn ang="0">
                <a:pos x="connsiteX0" y="connsiteY0"/>
              </a:cxn>
              <a:cxn ang="0">
                <a:pos x="connsiteX1" y="connsiteY1"/>
              </a:cxn>
              <a:cxn ang="0">
                <a:pos x="connsiteX2" y="connsiteY2"/>
              </a:cxn>
              <a:cxn ang="0">
                <a:pos x="connsiteX3" y="connsiteY3"/>
              </a:cxn>
            </a:cxnLst>
            <a:rect l="l" t="t" r="r" b="b"/>
            <a:pathLst>
              <a:path w="9499922" h="6683828">
                <a:moveTo>
                  <a:pt x="0" y="0"/>
                </a:moveTo>
                <a:lnTo>
                  <a:pt x="9499922" y="0"/>
                </a:lnTo>
                <a:lnTo>
                  <a:pt x="9499922" y="6683828"/>
                </a:lnTo>
                <a:lnTo>
                  <a:pt x="0" y="6683828"/>
                </a:lnTo>
                <a:close/>
              </a:path>
            </a:pathLst>
          </a:custGeom>
        </p:spPr>
      </p:pic>
      <p:sp>
        <p:nvSpPr>
          <p:cNvPr id="6" name="Aichitds8"/>
          <p:cNvSpPr txBox="1"/>
          <p:nvPr>
            <p:custDataLst>
              <p:tags r:id="rId4"/>
            </p:custDataLst>
          </p:nvPr>
        </p:nvSpPr>
        <p:spPr>
          <a:xfrm>
            <a:off x="737235" y="2225675"/>
            <a:ext cx="7663180" cy="3268202"/>
          </a:xfrm>
          <a:prstGeom prst="rect">
            <a:avLst/>
          </a:prstGeom>
          <a:noFill/>
        </p:spPr>
        <p:txBody>
          <a:bodyPr wrap="square" rtlCol="0">
            <a:spAutoFit/>
          </a:bodyPr>
          <a:lstStyle/>
          <a:p>
            <a:pPr lvl="0" algn="just">
              <a:lnSpc>
                <a:spcPct val="150000"/>
              </a:lnSpc>
              <a:buClr>
                <a:srgbClr val="C00000"/>
              </a:buClr>
              <a:defRPr/>
            </a:pPr>
            <a:r>
              <a:rPr lang="zh-CN" altLang="en-US" sz="2000" dirty="0">
                <a:solidFill>
                  <a:schemeClr val="bg1"/>
                </a:solidFill>
                <a:latin typeface="思源黑体 Light" panose="020B0300000000000000" charset="-122"/>
                <a:ea typeface="思源黑体 Light" panose="020B0300000000000000" charset="-122"/>
                <a:sym typeface="字魂58号-创中黑-Regular" panose="00000500000000000000" pitchFamily="2" charset="-122"/>
              </a:rPr>
              <a:t>“自信人生二百年，会当水击三千里。”中国的未来属于青年，中华民族的未来也属于青年。实现中华民族伟大复兴的中国梦，需要一代又一代有志青年接续奋斗。广大青年紧密团结在以习近平同志为核心的党中央周围，坚定理想信念，志存高远，脚踏实地，勇做时代的弄潮儿，一定能够担当起党和人民赋予的历史重任，在实现中国梦的生动实践中放飞青春梦想，在为人民利益的不懈奋斗中书写人生华章！</a:t>
            </a:r>
            <a:endParaRPr kumimoji="0" lang="zh-CN" altLang="en-US" sz="2000" b="0" i="0" u="none" strike="noStrike" kern="1200" cap="none" spc="0" normalizeH="0" baseline="0" noProof="0" dirty="0">
              <a:ln>
                <a:noFill/>
              </a:ln>
              <a:solidFill>
                <a:schemeClr val="bg1"/>
              </a:solidFill>
              <a:effectLst/>
              <a:uLnTx/>
              <a:uFillTx/>
              <a:latin typeface="思源黑体 Light" panose="020B0300000000000000" charset="-122"/>
              <a:ea typeface="思源黑体 Light" panose="020B0300000000000000" charset="-122"/>
              <a:cs typeface="+mn-cs"/>
              <a:sym typeface="字魂58号-创中黑-Regular" panose="00000500000000000000" pitchFamily="2" charset="-122"/>
            </a:endParaRPr>
          </a:p>
        </p:txBody>
      </p:sp>
      <p:sp>
        <p:nvSpPr>
          <p:cNvPr id="7" name="文本框 6"/>
          <p:cNvSpPr txBox="1"/>
          <p:nvPr/>
        </p:nvSpPr>
        <p:spPr>
          <a:xfrm>
            <a:off x="579422" y="47625"/>
            <a:ext cx="11291179" cy="521970"/>
          </a:xfrm>
          <a:prstGeom prst="rect">
            <a:avLst/>
          </a:prstGeom>
          <a:noFill/>
          <a:ln>
            <a:noFill/>
          </a:ln>
        </p:spPr>
        <p:txBody>
          <a:bodyPr wrap="square" rtlCol="0">
            <a:spAutoFit/>
          </a:bodyPr>
          <a:lstStyle/>
          <a:p>
            <a:r>
              <a:rPr lang="zh-CN" altLang="en-US" sz="2800" b="1" dirty="0">
                <a:solidFill>
                  <a:schemeClr val="bg1"/>
                </a:solidFill>
                <a:effectLst>
                  <a:outerShdw blurRad="38100" dist="38100" dir="2700000" algn="tl">
                    <a:srgbClr val="000000">
                      <a:alpha val="43137"/>
                    </a:srgbClr>
                  </a:outerShdw>
                </a:effectLst>
                <a:latin typeface="微软雅黑" panose="020B0503020204020204" pitchFamily="82" charset="2"/>
                <a:ea typeface="微软雅黑" panose="020B0503020204020204" pitchFamily="82" charset="2"/>
              </a:rPr>
              <a:t>习近平总书记关于青年工作重要论述综述</a:t>
            </a:r>
            <a:endParaRPr lang="zh-CN" altLang="en-US" sz="2800" b="1" dirty="0">
              <a:solidFill>
                <a:schemeClr val="bg1"/>
              </a:solidFill>
              <a:effectLst>
                <a:outerShdw blurRad="38100" dist="38100" dir="2700000" algn="tl">
                  <a:srgbClr val="000000">
                    <a:alpha val="43137"/>
                  </a:srgbClr>
                </a:outerShdw>
              </a:effectLst>
              <a:latin typeface="微软雅黑" panose="020B0503020204020204" pitchFamily="82" charset="2"/>
              <a:ea typeface="微软雅黑" panose="020B0503020204020204" pitchFamily="82" charset="2"/>
            </a:endParaRPr>
          </a:p>
        </p:txBody>
      </p:sp>
    </p:spTree>
  </p:cSld>
  <p:clrMapOvr>
    <a:masterClrMapping/>
  </p:clrMapOvr>
  <p:transition>
    <p:pull/>
  </p:transition>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1">
            <a:lum/>
          </a:blip>
          <a:srcRect/>
          <a:stretch>
            <a:fillRect/>
          </a:stretch>
        </a:blipFill>
        <a:effectLst/>
      </p:bgPr>
    </p:bg>
    <p:spTree>
      <p:nvGrpSpPr>
        <p:cNvPr id="1" name=""/>
        <p:cNvGrpSpPr/>
        <p:nvPr/>
      </p:nvGrpSpPr>
      <p:grpSpPr>
        <a:xfrm>
          <a:off x="0" y="0"/>
          <a:ext cx="0" cy="0"/>
          <a:chOff x="0" y="0"/>
          <a:chExt cx="0" cy="0"/>
        </a:xfrm>
      </p:grpSpPr>
      <p:grpSp>
        <p:nvGrpSpPr>
          <p:cNvPr id="12" name="组合 11"/>
          <p:cNvGrpSpPr/>
          <p:nvPr/>
        </p:nvGrpSpPr>
        <p:grpSpPr>
          <a:xfrm>
            <a:off x="3069034" y="1872620"/>
            <a:ext cx="6053138" cy="2345390"/>
            <a:chOff x="3069034" y="1872620"/>
            <a:chExt cx="6053138" cy="2345390"/>
          </a:xfrm>
        </p:grpSpPr>
        <p:sp>
          <p:nvSpPr>
            <p:cNvPr id="13" name="文本框 5"/>
            <p:cNvSpPr>
              <a:spLocks noChangeArrowheads="1"/>
            </p:cNvSpPr>
            <p:nvPr/>
          </p:nvSpPr>
          <p:spPr bwMode="auto">
            <a:xfrm>
              <a:off x="4233326" y="3779428"/>
              <a:ext cx="3725347" cy="4385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80" tIns="34290" rIns="68580" bIns="34290">
              <a:spAutoFit/>
            </a:bodyPr>
            <a:lstStyle/>
            <a:p>
              <a:pPr algn="ctr"/>
              <a:r>
                <a:rPr lang="zh-CN" altLang="en-US" sz="2400" b="1" dirty="0" smtClean="0">
                  <a:solidFill>
                    <a:srgbClr val="3F3F3F"/>
                  </a:solidFill>
                  <a:latin typeface="微软雅黑" panose="020B0503020204020204" pitchFamily="34" charset="-122"/>
                  <a:ea typeface="微软雅黑" panose="020B0503020204020204" pitchFamily="34" charset="-122"/>
                  <a:sym typeface="微软雅黑" panose="020B0503020204020204" pitchFamily="34" charset="-122"/>
                </a:rPr>
                <a:t>中山医学院党委</a:t>
              </a:r>
              <a:endParaRPr lang="en-US" altLang="zh-CN" sz="2400" b="1" dirty="0" smtClean="0">
                <a:solidFill>
                  <a:srgbClr val="3F3F3F"/>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4" name="直接连接符 7"/>
            <p:cNvSpPr>
              <a:spLocks noChangeShapeType="1"/>
            </p:cNvSpPr>
            <p:nvPr/>
          </p:nvSpPr>
          <p:spPr bwMode="auto">
            <a:xfrm>
              <a:off x="3069034" y="3571598"/>
              <a:ext cx="6053138" cy="0"/>
            </a:xfrm>
            <a:prstGeom prst="line">
              <a:avLst/>
            </a:prstGeom>
            <a:noFill/>
            <a:ln w="6350">
              <a:solidFill>
                <a:srgbClr val="D8D8D8"/>
              </a:solidFill>
              <a:round/>
            </a:ln>
            <a:extLst>
              <a:ext uri="{909E8E84-426E-40DD-AFC4-6F175D3DCCD1}">
                <a14:hiddenFill xmlns:a14="http://schemas.microsoft.com/office/drawing/2010/main">
                  <a:noFill/>
                </a14:hiddenFill>
              </a:ext>
            </a:extLst>
          </p:spPr>
          <p:txBody>
            <a:bodyPr lIns="68580" tIns="34290" rIns="68580" bIns="34290"/>
            <a:lstStyle/>
            <a:p>
              <a:endParaRPr lang="zh-CN" altLang="en-US" sz="2000"/>
            </a:p>
          </p:txBody>
        </p:sp>
        <p:grpSp>
          <p:nvGrpSpPr>
            <p:cNvPr id="15" name="组合 14"/>
            <p:cNvGrpSpPr/>
            <p:nvPr/>
          </p:nvGrpSpPr>
          <p:grpSpPr>
            <a:xfrm>
              <a:off x="3943895" y="1872620"/>
              <a:ext cx="4303416" cy="1375974"/>
              <a:chOff x="3943895" y="1872620"/>
              <a:chExt cx="4303416" cy="1375974"/>
            </a:xfrm>
          </p:grpSpPr>
          <p:sp>
            <p:nvSpPr>
              <p:cNvPr id="16" name="文本框 1"/>
              <p:cNvSpPr>
                <a:spLocks noChangeArrowheads="1"/>
              </p:cNvSpPr>
              <p:nvPr/>
            </p:nvSpPr>
            <p:spPr bwMode="auto">
              <a:xfrm>
                <a:off x="3943895" y="1987469"/>
                <a:ext cx="4303416" cy="11772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80" tIns="34290" rIns="68580" bIns="34290">
                <a:spAutoFit/>
              </a:bodyPr>
              <a:lstStyle/>
              <a:p>
                <a:pPr algn="ctr"/>
                <a:r>
                  <a:rPr lang="zh-CN" altLang="en-US" sz="7200" b="1" dirty="0" smtClean="0">
                    <a:solidFill>
                      <a:srgbClr val="C00000"/>
                    </a:solidFill>
                    <a:latin typeface="黑体" panose="02010609060101010101" charset="-122"/>
                    <a:ea typeface="黑体" panose="02010609060101010101" charset="-122"/>
                    <a:sym typeface="Impact" panose="020B0806030902050204" pitchFamily="34" charset="0"/>
                  </a:rPr>
                  <a:t>学习强国</a:t>
                </a:r>
                <a:endParaRPr lang="zh-CN" altLang="en-US" sz="7200" b="1" dirty="0">
                  <a:solidFill>
                    <a:srgbClr val="C00000"/>
                  </a:solidFill>
                  <a:latin typeface="黑体" panose="02010609060101010101" charset="-122"/>
                  <a:ea typeface="黑体" panose="02010609060101010101" charset="-122"/>
                  <a:sym typeface="Impact" panose="020B0806030902050204" pitchFamily="34" charset="0"/>
                </a:endParaRPr>
              </a:p>
            </p:txBody>
          </p:sp>
          <p:sp>
            <p:nvSpPr>
              <p:cNvPr id="17" name="矩形 2"/>
              <p:cNvSpPr>
                <a:spLocks noChangeArrowheads="1"/>
              </p:cNvSpPr>
              <p:nvPr/>
            </p:nvSpPr>
            <p:spPr bwMode="auto">
              <a:xfrm>
                <a:off x="3943895" y="1872620"/>
                <a:ext cx="4263699" cy="1375974"/>
              </a:xfrm>
              <a:prstGeom prst="rect">
                <a:avLst/>
              </a:prstGeom>
              <a:noFill/>
              <a:ln w="25400" cap="rnd">
                <a:solidFill>
                  <a:srgbClr val="C00000"/>
                </a:solidFill>
                <a:miter lim="800000"/>
              </a:ln>
              <a:extLst>
                <a:ext uri="{909E8E84-426E-40DD-AFC4-6F175D3DCCD1}">
                  <a14:hiddenFill xmlns:a14="http://schemas.microsoft.com/office/drawing/2010/main">
                    <a:solidFill>
                      <a:srgbClr val="FFFFFF"/>
                    </a:solidFill>
                  </a14:hiddenFill>
                </a:ext>
              </a:extLst>
            </p:spPr>
            <p:txBody>
              <a:bodyPr lIns="68580" tIns="34290" rIns="68580" bIns="34290" anchor="ctr"/>
              <a:lstStyle/>
              <a:p>
                <a:pPr algn="ctr"/>
                <a:endParaRPr lang="zh-CN" altLang="zh-CN" sz="2000">
                  <a:solidFill>
                    <a:srgbClr val="FFFFFF"/>
                  </a:solidFill>
                  <a:latin typeface="宋体" panose="02010600030101010101" pitchFamily="2" charset="-122"/>
                  <a:sym typeface="宋体" panose="02010600030101010101" pitchFamily="2" charset="-122"/>
                </a:endParaRPr>
              </a:p>
            </p:txBody>
          </p:sp>
        </p:grpSp>
      </p:grpSp>
      <p:sp>
        <p:nvSpPr>
          <p:cNvPr id="18" name="文本框 17"/>
          <p:cNvSpPr txBox="1"/>
          <p:nvPr/>
        </p:nvSpPr>
        <p:spPr>
          <a:xfrm>
            <a:off x="8361503" y="6473227"/>
            <a:ext cx="3661501" cy="276999"/>
          </a:xfrm>
          <a:prstGeom prst="rect">
            <a:avLst/>
          </a:prstGeom>
          <a:noFill/>
        </p:spPr>
        <p:txBody>
          <a:bodyPr wrap="square" rtlCol="0">
            <a:spAutoFit/>
          </a:bodyPr>
          <a:lstStyle/>
          <a:p>
            <a:pPr algn="r"/>
            <a:r>
              <a:rPr lang="zh-CN" altLang="en-US" sz="1200" b="1" dirty="0">
                <a:solidFill>
                  <a:schemeClr val="bg1"/>
                </a:solidFill>
                <a:latin typeface="+mn-ea"/>
              </a:rPr>
              <a:t>资料来源：共产党员网、新华网、人民</a:t>
            </a:r>
            <a:r>
              <a:rPr lang="zh-CN" altLang="en-US" sz="1200" b="1" dirty="0" smtClean="0">
                <a:solidFill>
                  <a:schemeClr val="bg1"/>
                </a:solidFill>
                <a:latin typeface="+mn-ea"/>
              </a:rPr>
              <a:t>网等</a:t>
            </a:r>
            <a:endParaRPr lang="zh-CN" altLang="en-US" sz="1200" b="1" dirty="0">
              <a:solidFill>
                <a:schemeClr val="bg1"/>
              </a:solidFill>
              <a:latin typeface="+mn-ea"/>
            </a:endParaRPr>
          </a:p>
        </p:txBody>
      </p:sp>
    </p:spTree>
  </p:cSld>
  <p:clrMapOvr>
    <a:masterClrMapping/>
  </p:clrMapOvr>
  <p:transition>
    <p:pull/>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474844" y="47625"/>
            <a:ext cx="11395757" cy="521970"/>
          </a:xfrm>
          <a:prstGeom prst="rect">
            <a:avLst/>
          </a:prstGeom>
          <a:noFill/>
          <a:ln>
            <a:noFill/>
          </a:ln>
        </p:spPr>
        <p:txBody>
          <a:bodyPr wrap="square" rtlCol="0">
            <a:spAutoFit/>
          </a:bodyPr>
          <a:lstStyle/>
          <a:p>
            <a:r>
              <a:rPr lang="zh-CN" altLang="en-US" sz="2800" b="1" dirty="0">
                <a:solidFill>
                  <a:schemeClr val="bg1"/>
                </a:solidFill>
                <a:effectLst>
                  <a:outerShdw blurRad="38100" dist="38100" dir="2700000" algn="tl">
                    <a:srgbClr val="000000">
                      <a:alpha val="43137"/>
                    </a:srgbClr>
                  </a:outerShdw>
                </a:effectLst>
                <a:latin typeface="微软雅黑" panose="020B0503020204020204" pitchFamily="82" charset="2"/>
                <a:ea typeface="微软雅黑" panose="020B0503020204020204" pitchFamily="82" charset="2"/>
              </a:rPr>
              <a:t>《用好红色资源，传承好红色基因，把红色江山世世代代传下去》</a:t>
            </a:r>
            <a:endParaRPr lang="zh-CN" altLang="en-US" sz="2800" b="1" dirty="0">
              <a:solidFill>
                <a:schemeClr val="bg1"/>
              </a:solidFill>
              <a:effectLst>
                <a:outerShdw blurRad="38100" dist="38100" dir="2700000" algn="tl">
                  <a:srgbClr val="000000">
                    <a:alpha val="43137"/>
                  </a:srgbClr>
                </a:outerShdw>
              </a:effectLst>
              <a:latin typeface="微软雅黑" panose="020B0503020204020204" pitchFamily="82" charset="2"/>
              <a:ea typeface="微软雅黑" panose="020B0503020204020204" pitchFamily="82" charset="2"/>
            </a:endParaRPr>
          </a:p>
        </p:txBody>
      </p:sp>
      <p:grpSp>
        <p:nvGrpSpPr>
          <p:cNvPr id="12" name="组合 11"/>
          <p:cNvGrpSpPr/>
          <p:nvPr/>
        </p:nvGrpSpPr>
        <p:grpSpPr>
          <a:xfrm>
            <a:off x="3138170" y="2161540"/>
            <a:ext cx="8820150" cy="3785869"/>
            <a:chOff x="3525620" y="1878756"/>
            <a:chExt cx="8204576" cy="3785318"/>
          </a:xfrm>
        </p:grpSpPr>
        <p:sp>
          <p:nvSpPr>
            <p:cNvPr id="16" name="矩形 15"/>
            <p:cNvSpPr/>
            <p:nvPr/>
          </p:nvSpPr>
          <p:spPr>
            <a:xfrm>
              <a:off x="4752998" y="2248046"/>
              <a:ext cx="6735079" cy="3045652"/>
            </a:xfrm>
            <a:prstGeom prst="rect">
              <a:avLst/>
            </a:prstGeom>
          </p:spPr>
          <p:txBody>
            <a:bodyPr wrap="square">
              <a:spAutoFit/>
            </a:bodyPr>
            <a:lstStyle/>
            <a:p>
              <a:pPr>
                <a:lnSpc>
                  <a:spcPct val="100000"/>
                </a:lnSpc>
              </a:pPr>
              <a:r>
                <a:rPr lang="zh-CN" altLang="en-US" sz="2400" dirty="0" smtClean="0">
                  <a:solidFill>
                    <a:srgbClr val="663300"/>
                  </a:solidFill>
                  <a:latin typeface="微软雅黑" panose="020B0503020204020204" pitchFamily="34" charset="-122"/>
                  <a:ea typeface="微软雅黑" panose="020B0503020204020204" pitchFamily="34" charset="-122"/>
                </a:rPr>
                <a:t>      </a:t>
              </a:r>
              <a:r>
                <a:rPr lang="zh-CN" altLang="en-US" sz="2400" dirty="0">
                  <a:solidFill>
                    <a:srgbClr val="663300"/>
                  </a:solidFill>
                  <a:latin typeface="微软雅黑" panose="020B0503020204020204" pitchFamily="34" charset="-122"/>
                  <a:ea typeface="微软雅黑" panose="020B0503020204020204" pitchFamily="34" charset="-122"/>
                </a:rPr>
                <a:t>一寸山河一寸血，一抔热土一抔魂。新中国是无数革命先烈用鲜血和生命铸就的。要深刻认识红色政权来之不易，新中国来之不易，中国特色社会主义来之不易。我们要向革命先烈表示崇高的敬意，我们永远怀念他们、牢记他们，传承好他们的红色基因。事业发展永无止境，共产党人的初心永远不能改变。唯有不忘初心，方可告慰历史、告慰先辈，方可赢得民心、赢得时代，方可善作善成、一往无前。</a:t>
              </a:r>
              <a:endParaRPr lang="zh-CN" altLang="en-US" sz="2400" dirty="0">
                <a:solidFill>
                  <a:srgbClr val="663300"/>
                </a:solidFill>
                <a:latin typeface="微软雅黑" panose="020B0503020204020204" pitchFamily="34" charset="-122"/>
                <a:ea typeface="微软雅黑" panose="020B0503020204020204" pitchFamily="34" charset="-122"/>
              </a:endParaRPr>
            </a:p>
          </p:txBody>
        </p:sp>
        <p:sp>
          <p:nvSpPr>
            <p:cNvPr id="17" name="矩形 16"/>
            <p:cNvSpPr/>
            <p:nvPr/>
          </p:nvSpPr>
          <p:spPr bwMode="auto">
            <a:xfrm>
              <a:off x="3525620" y="1878756"/>
              <a:ext cx="8204576" cy="3785318"/>
            </a:xfrm>
            <a:prstGeom prst="rect">
              <a:avLst/>
            </a:prstGeom>
            <a:noFill/>
            <a:ln w="9525" cap="flat" cmpd="sng" algn="ctr">
              <a:solidFill>
                <a:srgbClr val="C00000"/>
              </a:solid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noFill/>
                </a:ln>
                <a:solidFill>
                  <a:schemeClr val="tx1"/>
                </a:solidFill>
                <a:effectLst/>
                <a:latin typeface="Arial" panose="020B0604020202020204" pitchFamily="34" charset="0"/>
                <a:ea typeface="宋体" panose="02010600030101010101" pitchFamily="2" charset="-122"/>
              </a:endParaRPr>
            </a:p>
          </p:txBody>
        </p:sp>
      </p:grpSp>
      <p:grpSp>
        <p:nvGrpSpPr>
          <p:cNvPr id="5" name="组合 4"/>
          <p:cNvGrpSpPr/>
          <p:nvPr/>
        </p:nvGrpSpPr>
        <p:grpSpPr>
          <a:xfrm>
            <a:off x="780009" y="1143908"/>
            <a:ext cx="2223430" cy="590390"/>
            <a:chOff x="4527446" y="951570"/>
            <a:chExt cx="1416361" cy="376088"/>
          </a:xfrm>
        </p:grpSpPr>
        <p:sp>
          <p:nvSpPr>
            <p:cNvPr id="6" name="矩形 3"/>
            <p:cNvSpPr>
              <a:spLocks noChangeArrowheads="1"/>
            </p:cNvSpPr>
            <p:nvPr/>
          </p:nvSpPr>
          <p:spPr bwMode="auto">
            <a:xfrm>
              <a:off x="4527446" y="951570"/>
              <a:ext cx="970813" cy="3066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51416" tIns="25708" rIns="51416" bIns="25708">
              <a:spAutoFit/>
            </a:bodyPr>
            <a:lstStyle/>
            <a:p>
              <a:pPr algn="l"/>
              <a:r>
                <a:rPr lang="zh-CN" altLang="en-US" sz="2800" b="1" dirty="0" smtClean="0">
                  <a:solidFill>
                    <a:srgbClr val="C00000"/>
                  </a:solidFill>
                  <a:latin typeface="微软雅黑" panose="020B0503020204020204" pitchFamily="34" charset="-122"/>
                  <a:ea typeface="微软雅黑" panose="020B0503020204020204" pitchFamily="34" charset="-122"/>
                  <a:cs typeface="Arial" panose="020B0604020202020204" pitchFamily="34" charset="0"/>
                </a:rPr>
                <a:t>文章指出</a:t>
              </a:r>
              <a:endParaRPr lang="zh-CN" altLang="en-US" sz="2800" b="1" dirty="0" smtClean="0">
                <a:solidFill>
                  <a:srgbClr val="C00000"/>
                </a:solidFill>
                <a:latin typeface="微软雅黑" panose="020B0503020204020204" pitchFamily="34" charset="-122"/>
                <a:ea typeface="微软雅黑" panose="020B0503020204020204" pitchFamily="34" charset="-122"/>
                <a:cs typeface="Arial" panose="020B0604020202020204" pitchFamily="34" charset="0"/>
              </a:endParaRPr>
            </a:p>
          </p:txBody>
        </p:sp>
        <p:sp>
          <p:nvSpPr>
            <p:cNvPr id="7" name="矩形 6"/>
            <p:cNvSpPr/>
            <p:nvPr/>
          </p:nvSpPr>
          <p:spPr>
            <a:xfrm>
              <a:off x="4571776" y="1297283"/>
              <a:ext cx="449733" cy="30375"/>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lIns="51418" tIns="25708" rIns="51418" bIns="25708" rtlCol="0" anchor="ctr"/>
            <a:lstStyle/>
            <a:p>
              <a:pPr algn="ctr"/>
              <a:endParaRPr lang="zh-CN" altLang="en-US">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8" name="矩形 7"/>
            <p:cNvSpPr/>
            <p:nvPr/>
          </p:nvSpPr>
          <p:spPr>
            <a:xfrm>
              <a:off x="5032794" y="1297283"/>
              <a:ext cx="911013" cy="30375"/>
            </a:xfrm>
            <a:prstGeom prst="rect">
              <a:avLst/>
            </a:prstGeom>
            <a:solidFill>
              <a:srgbClr val="202A36"/>
            </a:solidFill>
            <a:ln>
              <a:noFill/>
            </a:ln>
          </p:spPr>
          <p:style>
            <a:lnRef idx="2">
              <a:schemeClr val="accent1">
                <a:shade val="50000"/>
              </a:schemeClr>
            </a:lnRef>
            <a:fillRef idx="1">
              <a:schemeClr val="accent1"/>
            </a:fillRef>
            <a:effectRef idx="0">
              <a:schemeClr val="accent1"/>
            </a:effectRef>
            <a:fontRef idx="minor">
              <a:schemeClr val="lt1"/>
            </a:fontRef>
          </p:style>
          <p:txBody>
            <a:bodyPr lIns="51418" tIns="25708" rIns="51418" bIns="25708" rtlCol="0" anchor="ctr"/>
            <a:lstStyle/>
            <a:p>
              <a:pPr algn="ctr"/>
              <a:endParaRPr lang="zh-CN" altLang="en-US">
                <a:solidFill>
                  <a:schemeClr val="tx1">
                    <a:lumMod val="50000"/>
                    <a:lumOff val="50000"/>
                  </a:schemeClr>
                </a:solidFill>
                <a:latin typeface="微软雅黑" panose="020B0503020204020204" pitchFamily="34" charset="-122"/>
                <a:ea typeface="微软雅黑" panose="020B0503020204020204" pitchFamily="34" charset="-122"/>
              </a:endParaRPr>
            </a:p>
          </p:txBody>
        </p:sp>
      </p:grpSp>
      <p:pic>
        <p:nvPicPr>
          <p:cNvPr id="104" name="图片 103"/>
          <p:cNvPicPr/>
          <p:nvPr/>
        </p:nvPicPr>
        <p:blipFill>
          <a:blip r:embed="rId1" r:link="rId2"/>
          <a:stretch>
            <a:fillRect/>
          </a:stretch>
        </p:blipFill>
        <p:spPr>
          <a:xfrm>
            <a:off x="849630" y="2531110"/>
            <a:ext cx="3460750" cy="2509520"/>
          </a:xfrm>
          <a:prstGeom prst="rect">
            <a:avLst/>
          </a:prstGeom>
          <a:noFill/>
          <a:ln w="9525">
            <a:noFill/>
          </a:ln>
        </p:spPr>
      </p:pic>
    </p:spTree>
  </p:cSld>
  <p:clrMapOvr>
    <a:masterClrMapping/>
  </p:clrMapOvr>
  <p:transition>
    <p:pull/>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474844" y="47625"/>
            <a:ext cx="11395757" cy="521970"/>
          </a:xfrm>
          <a:prstGeom prst="rect">
            <a:avLst/>
          </a:prstGeom>
          <a:noFill/>
          <a:ln>
            <a:noFill/>
          </a:ln>
        </p:spPr>
        <p:txBody>
          <a:bodyPr wrap="square" rtlCol="0">
            <a:spAutoFit/>
          </a:bodyPr>
          <a:lstStyle/>
          <a:p>
            <a:r>
              <a:rPr lang="zh-CN" altLang="en-US" sz="2800" b="1" dirty="0">
                <a:solidFill>
                  <a:schemeClr val="bg1"/>
                </a:solidFill>
                <a:effectLst>
                  <a:outerShdw blurRad="38100" dist="38100" dir="2700000" algn="tl">
                    <a:srgbClr val="000000">
                      <a:alpha val="43137"/>
                    </a:srgbClr>
                  </a:outerShdw>
                </a:effectLst>
                <a:latin typeface="微软雅黑" panose="020B0503020204020204" pitchFamily="82" charset="2"/>
                <a:ea typeface="微软雅黑" panose="020B0503020204020204" pitchFamily="82" charset="2"/>
              </a:rPr>
              <a:t>《用好红色资源，传承好红色基因，把红色江山世世代代传下去》</a:t>
            </a:r>
            <a:endParaRPr lang="zh-CN" altLang="en-US" sz="2800" b="1" dirty="0">
              <a:solidFill>
                <a:schemeClr val="bg1"/>
              </a:solidFill>
              <a:effectLst>
                <a:outerShdw blurRad="38100" dist="38100" dir="2700000" algn="tl">
                  <a:srgbClr val="000000">
                    <a:alpha val="43137"/>
                  </a:srgbClr>
                </a:outerShdw>
              </a:effectLst>
              <a:latin typeface="微软雅黑" panose="020B0503020204020204" pitchFamily="82" charset="2"/>
              <a:ea typeface="微软雅黑" panose="020B0503020204020204" pitchFamily="82" charset="2"/>
            </a:endParaRPr>
          </a:p>
        </p:txBody>
      </p:sp>
      <p:grpSp>
        <p:nvGrpSpPr>
          <p:cNvPr id="12" name="组合 11"/>
          <p:cNvGrpSpPr/>
          <p:nvPr/>
        </p:nvGrpSpPr>
        <p:grpSpPr>
          <a:xfrm>
            <a:off x="3138170" y="2161540"/>
            <a:ext cx="8820150" cy="3785869"/>
            <a:chOff x="3525620" y="1878756"/>
            <a:chExt cx="8204576" cy="3785318"/>
          </a:xfrm>
        </p:grpSpPr>
        <p:sp>
          <p:nvSpPr>
            <p:cNvPr id="16" name="矩形 15"/>
            <p:cNvSpPr/>
            <p:nvPr/>
          </p:nvSpPr>
          <p:spPr>
            <a:xfrm>
              <a:off x="4752998" y="2236616"/>
              <a:ext cx="6735079" cy="3045652"/>
            </a:xfrm>
            <a:prstGeom prst="rect">
              <a:avLst/>
            </a:prstGeom>
          </p:spPr>
          <p:txBody>
            <a:bodyPr wrap="square">
              <a:spAutoFit/>
            </a:bodyPr>
            <a:lstStyle/>
            <a:p>
              <a:pPr>
                <a:lnSpc>
                  <a:spcPct val="100000"/>
                </a:lnSpc>
              </a:pPr>
              <a:r>
                <a:rPr lang="zh-CN" altLang="en-US" sz="2400" dirty="0" smtClean="0">
                  <a:solidFill>
                    <a:srgbClr val="663300"/>
                  </a:solidFill>
                  <a:latin typeface="微软雅黑" panose="020B0503020204020204" pitchFamily="34" charset="-122"/>
                  <a:ea typeface="微软雅黑" panose="020B0503020204020204" pitchFamily="34" charset="-122"/>
                </a:rPr>
                <a:t>      </a:t>
              </a:r>
              <a:r>
                <a:rPr lang="zh-CN" altLang="en-US" sz="2400" dirty="0">
                  <a:solidFill>
                    <a:srgbClr val="663300"/>
                  </a:solidFill>
                  <a:latin typeface="微软雅黑" panose="020B0503020204020204" pitchFamily="34" charset="-122"/>
                  <a:ea typeface="微软雅黑" panose="020B0503020204020204" pitchFamily="34" charset="-122"/>
                </a:rPr>
                <a:t>要在党史学习教育中做到学史明理，明理是增信、崇德、力行的前提。要从党的辉煌成就、艰辛历程、历史经验、优良传统中深刻领悟中国共产党为什么能、马克思主义为什么行、中国特色社会主义为什么好等道理，弄清楚其中的历史逻辑、理论逻辑、实践逻辑。要运用红色资源，教育引导广大党员、干部坚定理想信仰，增强“四个意识”、坚定“四个自信”、做到“两个维护”。</a:t>
              </a:r>
              <a:endParaRPr lang="zh-CN" altLang="en-US" sz="2400" dirty="0">
                <a:solidFill>
                  <a:srgbClr val="663300"/>
                </a:solidFill>
                <a:latin typeface="微软雅黑" panose="020B0503020204020204" pitchFamily="34" charset="-122"/>
                <a:ea typeface="微软雅黑" panose="020B0503020204020204" pitchFamily="34" charset="-122"/>
              </a:endParaRPr>
            </a:p>
          </p:txBody>
        </p:sp>
        <p:sp>
          <p:nvSpPr>
            <p:cNvPr id="17" name="矩形 16"/>
            <p:cNvSpPr/>
            <p:nvPr/>
          </p:nvSpPr>
          <p:spPr bwMode="auto">
            <a:xfrm>
              <a:off x="3525620" y="1878756"/>
              <a:ext cx="8204576" cy="3785318"/>
            </a:xfrm>
            <a:prstGeom prst="rect">
              <a:avLst/>
            </a:prstGeom>
            <a:noFill/>
            <a:ln w="9525" cap="flat" cmpd="sng" algn="ctr">
              <a:solidFill>
                <a:srgbClr val="C00000"/>
              </a:solid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noFill/>
                </a:ln>
                <a:solidFill>
                  <a:schemeClr val="tx1"/>
                </a:solidFill>
                <a:effectLst/>
                <a:latin typeface="Arial" panose="020B0604020202020204" pitchFamily="34" charset="0"/>
                <a:ea typeface="宋体" panose="02010600030101010101" pitchFamily="2" charset="-122"/>
              </a:endParaRPr>
            </a:p>
          </p:txBody>
        </p:sp>
      </p:grpSp>
      <p:grpSp>
        <p:nvGrpSpPr>
          <p:cNvPr id="5" name="组合 4"/>
          <p:cNvGrpSpPr/>
          <p:nvPr/>
        </p:nvGrpSpPr>
        <p:grpSpPr>
          <a:xfrm>
            <a:off x="780009" y="1143908"/>
            <a:ext cx="2223430" cy="590390"/>
            <a:chOff x="4527446" y="951570"/>
            <a:chExt cx="1416361" cy="376088"/>
          </a:xfrm>
        </p:grpSpPr>
        <p:sp>
          <p:nvSpPr>
            <p:cNvPr id="6" name="矩形 3"/>
            <p:cNvSpPr>
              <a:spLocks noChangeArrowheads="1"/>
            </p:cNvSpPr>
            <p:nvPr/>
          </p:nvSpPr>
          <p:spPr bwMode="auto">
            <a:xfrm>
              <a:off x="4527446" y="951570"/>
              <a:ext cx="970813" cy="3066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51416" tIns="25708" rIns="51416" bIns="25708">
              <a:spAutoFit/>
            </a:bodyPr>
            <a:lstStyle/>
            <a:p>
              <a:pPr algn="l"/>
              <a:r>
                <a:rPr lang="zh-CN" altLang="en-US" sz="2800" b="1" dirty="0" smtClean="0">
                  <a:solidFill>
                    <a:srgbClr val="C00000"/>
                  </a:solidFill>
                  <a:latin typeface="微软雅黑" panose="020B0503020204020204" pitchFamily="34" charset="-122"/>
                  <a:ea typeface="微软雅黑" panose="020B0503020204020204" pitchFamily="34" charset="-122"/>
                  <a:cs typeface="Arial" panose="020B0604020202020204" pitchFamily="34" charset="0"/>
                </a:rPr>
                <a:t>文章指出</a:t>
              </a:r>
              <a:endParaRPr lang="zh-CN" altLang="en-US" sz="2800" b="1" dirty="0" smtClean="0">
                <a:solidFill>
                  <a:srgbClr val="C00000"/>
                </a:solidFill>
                <a:latin typeface="微软雅黑" panose="020B0503020204020204" pitchFamily="34" charset="-122"/>
                <a:ea typeface="微软雅黑" panose="020B0503020204020204" pitchFamily="34" charset="-122"/>
                <a:cs typeface="Arial" panose="020B0604020202020204" pitchFamily="34" charset="0"/>
              </a:endParaRPr>
            </a:p>
          </p:txBody>
        </p:sp>
        <p:sp>
          <p:nvSpPr>
            <p:cNvPr id="7" name="矩形 6"/>
            <p:cNvSpPr/>
            <p:nvPr/>
          </p:nvSpPr>
          <p:spPr>
            <a:xfrm>
              <a:off x="4571776" y="1297283"/>
              <a:ext cx="449733" cy="30375"/>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lIns="51418" tIns="25708" rIns="51418" bIns="25708" rtlCol="0" anchor="ctr"/>
            <a:lstStyle/>
            <a:p>
              <a:pPr algn="ctr"/>
              <a:endParaRPr lang="zh-CN" altLang="en-US">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8" name="矩形 7"/>
            <p:cNvSpPr/>
            <p:nvPr/>
          </p:nvSpPr>
          <p:spPr>
            <a:xfrm>
              <a:off x="5032794" y="1297283"/>
              <a:ext cx="911013" cy="30375"/>
            </a:xfrm>
            <a:prstGeom prst="rect">
              <a:avLst/>
            </a:prstGeom>
            <a:solidFill>
              <a:srgbClr val="202A36"/>
            </a:solidFill>
            <a:ln>
              <a:noFill/>
            </a:ln>
          </p:spPr>
          <p:style>
            <a:lnRef idx="2">
              <a:schemeClr val="accent1">
                <a:shade val="50000"/>
              </a:schemeClr>
            </a:lnRef>
            <a:fillRef idx="1">
              <a:schemeClr val="accent1"/>
            </a:fillRef>
            <a:effectRef idx="0">
              <a:schemeClr val="accent1"/>
            </a:effectRef>
            <a:fontRef idx="minor">
              <a:schemeClr val="lt1"/>
            </a:fontRef>
          </p:style>
          <p:txBody>
            <a:bodyPr lIns="51418" tIns="25708" rIns="51418" bIns="25708" rtlCol="0" anchor="ctr"/>
            <a:lstStyle/>
            <a:p>
              <a:pPr algn="ctr"/>
              <a:endParaRPr lang="zh-CN" altLang="en-US">
                <a:solidFill>
                  <a:schemeClr val="tx1">
                    <a:lumMod val="50000"/>
                    <a:lumOff val="50000"/>
                  </a:schemeClr>
                </a:solidFill>
                <a:latin typeface="微软雅黑" panose="020B0503020204020204" pitchFamily="34" charset="-122"/>
                <a:ea typeface="微软雅黑" panose="020B0503020204020204" pitchFamily="34" charset="-122"/>
              </a:endParaRPr>
            </a:p>
          </p:txBody>
        </p:sp>
      </p:grpSp>
      <p:pic>
        <p:nvPicPr>
          <p:cNvPr id="102" name="图片 101"/>
          <p:cNvPicPr/>
          <p:nvPr/>
        </p:nvPicPr>
        <p:blipFill>
          <a:blip r:embed="rId1" r:link="rId2"/>
          <a:stretch>
            <a:fillRect/>
          </a:stretch>
        </p:blipFill>
        <p:spPr>
          <a:xfrm>
            <a:off x="849630" y="2696845"/>
            <a:ext cx="3432810" cy="2317115"/>
          </a:xfrm>
          <a:prstGeom prst="rect">
            <a:avLst/>
          </a:prstGeom>
          <a:noFill/>
          <a:ln w="9525">
            <a:noFill/>
          </a:ln>
        </p:spPr>
      </p:pic>
    </p:spTree>
  </p:cSld>
  <p:clrMapOvr>
    <a:masterClrMapping/>
  </p:clrMapOvr>
  <p:transition>
    <p:pull/>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474844" y="47625"/>
            <a:ext cx="11395757" cy="521970"/>
          </a:xfrm>
          <a:prstGeom prst="rect">
            <a:avLst/>
          </a:prstGeom>
          <a:noFill/>
          <a:ln>
            <a:noFill/>
          </a:ln>
        </p:spPr>
        <p:txBody>
          <a:bodyPr wrap="square" rtlCol="0">
            <a:spAutoFit/>
          </a:bodyPr>
          <a:lstStyle/>
          <a:p>
            <a:r>
              <a:rPr lang="zh-CN" altLang="en-US" sz="2800" b="1" dirty="0">
                <a:solidFill>
                  <a:schemeClr val="bg1"/>
                </a:solidFill>
                <a:effectLst>
                  <a:outerShdw blurRad="38100" dist="38100" dir="2700000" algn="tl">
                    <a:srgbClr val="000000">
                      <a:alpha val="43137"/>
                    </a:srgbClr>
                  </a:outerShdw>
                </a:effectLst>
                <a:latin typeface="微软雅黑" panose="020B0503020204020204" pitchFamily="82" charset="2"/>
                <a:ea typeface="微软雅黑" panose="020B0503020204020204" pitchFamily="82" charset="2"/>
              </a:rPr>
              <a:t>《用好红色资源，传承好红色基因，把红色江山世世代代传下去》</a:t>
            </a:r>
            <a:endParaRPr lang="zh-CN" altLang="en-US" sz="2800" b="1" dirty="0">
              <a:solidFill>
                <a:schemeClr val="bg1"/>
              </a:solidFill>
              <a:effectLst>
                <a:outerShdw blurRad="38100" dist="38100" dir="2700000" algn="tl">
                  <a:srgbClr val="000000">
                    <a:alpha val="43137"/>
                  </a:srgbClr>
                </a:outerShdw>
              </a:effectLst>
              <a:latin typeface="微软雅黑" panose="020B0503020204020204" pitchFamily="82" charset="2"/>
              <a:ea typeface="微软雅黑" panose="020B0503020204020204" pitchFamily="82" charset="2"/>
            </a:endParaRPr>
          </a:p>
        </p:txBody>
      </p:sp>
      <p:grpSp>
        <p:nvGrpSpPr>
          <p:cNvPr id="3" name="组合 2"/>
          <p:cNvGrpSpPr/>
          <p:nvPr/>
        </p:nvGrpSpPr>
        <p:grpSpPr>
          <a:xfrm>
            <a:off x="455930" y="1444625"/>
            <a:ext cx="11183620" cy="2144376"/>
            <a:chOff x="959" y="4150"/>
            <a:chExt cx="17127" cy="7136"/>
          </a:xfrm>
        </p:grpSpPr>
        <p:sp>
          <p:nvSpPr>
            <p:cNvPr id="16" name="矩形 15"/>
            <p:cNvSpPr/>
            <p:nvPr/>
          </p:nvSpPr>
          <p:spPr>
            <a:xfrm>
              <a:off x="1136" y="4800"/>
              <a:ext cx="16772" cy="5834"/>
            </a:xfrm>
            <a:prstGeom prst="rect">
              <a:avLst/>
            </a:prstGeom>
          </p:spPr>
          <p:txBody>
            <a:bodyPr wrap="square">
              <a:spAutoFit/>
            </a:bodyPr>
            <a:lstStyle/>
            <a:p>
              <a:pPr>
                <a:lnSpc>
                  <a:spcPct val="100000"/>
                </a:lnSpc>
              </a:pPr>
              <a:r>
                <a:rPr lang="en-US" dirty="0">
                  <a:solidFill>
                    <a:srgbClr val="663300"/>
                  </a:solidFill>
                  <a:latin typeface="微软雅黑" panose="020B0503020204020204" pitchFamily="34" charset="-122"/>
                  <a:ea typeface="微软雅黑" panose="020B0503020204020204" pitchFamily="34" charset="-122"/>
                </a:rPr>
                <a:t>    </a:t>
              </a:r>
              <a:r>
                <a:rPr dirty="0">
                  <a:latin typeface="微软雅黑" panose="020B0503020204020204" pitchFamily="34" charset="-122"/>
                  <a:ea typeface="微软雅黑" panose="020B0503020204020204" pitchFamily="34" charset="-122"/>
                </a:rPr>
                <a:t>阜平是一个拥有光荣革命历史的地方，是我党我军历史上创建的第一块敌后抗日根据地——晋察冀根据地的首府，是晋察冀边区政治、军事、文化中心。聂荣臻元帅等老一辈革命家曾在这里战斗和生活了11年。1948年4月，毛主席率领中央机关从陕北来到阜平的城南庄，在这里召开中央书记处扩大会议，调整南线战略，为三大战役胜利奠定了坚实基础。阜平和阜平人民为中国革命胜利作出了重要贡献，党和人民永远不会忘记。</a:t>
              </a:r>
              <a:endParaRPr dirty="0">
                <a:latin typeface="微软雅黑" panose="020B0503020204020204" pitchFamily="34" charset="-122"/>
                <a:ea typeface="微软雅黑" panose="020B0503020204020204" pitchFamily="34" charset="-122"/>
              </a:endParaRPr>
            </a:p>
            <a:p>
              <a:pPr algn="r">
                <a:lnSpc>
                  <a:spcPct val="100000"/>
                </a:lnSpc>
              </a:pPr>
              <a:r>
                <a:rPr lang="en-US" dirty="0">
                  <a:latin typeface="微软雅黑" panose="020B0503020204020204" pitchFamily="34" charset="-122"/>
                  <a:ea typeface="微软雅黑" panose="020B0503020204020204" pitchFamily="34" charset="-122"/>
                </a:rPr>
                <a:t>——</a:t>
              </a:r>
              <a:r>
                <a:rPr dirty="0">
                  <a:latin typeface="微软雅黑" panose="020B0503020204020204" pitchFamily="34" charset="-122"/>
                  <a:ea typeface="微软雅黑" panose="020B0503020204020204" pitchFamily="34" charset="-122"/>
                </a:rPr>
                <a:t>2012年12月29日、30日在河北省阜平县考察扶贫开发工作时的讲话</a:t>
              </a:r>
              <a:endParaRPr dirty="0">
                <a:latin typeface="微软雅黑" panose="020B0503020204020204" pitchFamily="34" charset="-122"/>
                <a:ea typeface="微软雅黑" panose="020B0503020204020204" pitchFamily="34" charset="-122"/>
              </a:endParaRPr>
            </a:p>
          </p:txBody>
        </p:sp>
        <p:sp>
          <p:nvSpPr>
            <p:cNvPr id="17" name="矩形 16"/>
            <p:cNvSpPr/>
            <p:nvPr/>
          </p:nvSpPr>
          <p:spPr bwMode="auto">
            <a:xfrm>
              <a:off x="959" y="4150"/>
              <a:ext cx="17127" cy="7136"/>
            </a:xfrm>
            <a:prstGeom prst="rect">
              <a:avLst/>
            </a:prstGeom>
            <a:noFill/>
            <a:ln w="9525" cap="flat" cmpd="sng" algn="ctr">
              <a:solidFill>
                <a:srgbClr val="C00000"/>
              </a:solidFill>
              <a:prstDash val="dash"/>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1600" b="0" i="0" u="none" strike="noStrike" cap="none" normalizeH="0" baseline="0">
                <a:ln>
                  <a:noFill/>
                </a:ln>
                <a:solidFill>
                  <a:schemeClr val="tx1"/>
                </a:solidFill>
                <a:effectLst/>
                <a:latin typeface="Arial" panose="020B0604020202020204" pitchFamily="34" charset="0"/>
                <a:ea typeface="宋体" panose="02010600030101010101" pitchFamily="2" charset="-122"/>
              </a:endParaRPr>
            </a:p>
          </p:txBody>
        </p:sp>
      </p:grpSp>
      <p:grpSp>
        <p:nvGrpSpPr>
          <p:cNvPr id="5" name="组合 4"/>
          <p:cNvGrpSpPr/>
          <p:nvPr/>
        </p:nvGrpSpPr>
        <p:grpSpPr>
          <a:xfrm>
            <a:off x="465455" y="4130675"/>
            <a:ext cx="11183620" cy="1811721"/>
            <a:chOff x="959" y="4150"/>
            <a:chExt cx="17127" cy="6029"/>
          </a:xfrm>
        </p:grpSpPr>
        <p:sp>
          <p:nvSpPr>
            <p:cNvPr id="6" name="矩形 5"/>
            <p:cNvSpPr/>
            <p:nvPr/>
          </p:nvSpPr>
          <p:spPr>
            <a:xfrm>
              <a:off x="1122" y="4722"/>
              <a:ext cx="16772" cy="4913"/>
            </a:xfrm>
            <a:prstGeom prst="rect">
              <a:avLst/>
            </a:prstGeom>
          </p:spPr>
          <p:txBody>
            <a:bodyPr wrap="square">
              <a:spAutoFit/>
            </a:bodyPr>
            <a:lstStyle/>
            <a:p>
              <a:pPr>
                <a:lnSpc>
                  <a:spcPct val="100000"/>
                </a:lnSpc>
              </a:pPr>
              <a:r>
                <a:rPr lang="en-US" dirty="0">
                  <a:solidFill>
                    <a:srgbClr val="663300"/>
                  </a:solidFill>
                  <a:latin typeface="微软雅黑" panose="020B0503020204020204" pitchFamily="34" charset="-122"/>
                  <a:ea typeface="微软雅黑" panose="020B0503020204020204" pitchFamily="34" charset="-122"/>
                </a:rPr>
                <a:t>    </a:t>
              </a:r>
              <a:r>
                <a:rPr dirty="0">
                  <a:latin typeface="微软雅黑" panose="020B0503020204020204" pitchFamily="34" charset="-122"/>
                  <a:ea typeface="微软雅黑" panose="020B0503020204020204" pitchFamily="34" charset="-122"/>
                </a:rPr>
                <a:t>西柏坡我来过多次，每次都怀着崇敬之心来，带着许多思考走。我们这一代人，出生在新中国成立后不久，是在红旗下长大的，对党、对国家、对人民感情很深，对我们党的光荣历史和优良作风印象很深。每到井冈山、延安、西柏坡等革命圣地，都是一次精神上、思想上的洗礼。每来一次，都能受到一次党的性质和宗旨的生动教育，就更加坚定了我们的公仆意识和为民情怀。</a:t>
              </a:r>
              <a:endParaRPr dirty="0">
                <a:latin typeface="微软雅黑" panose="020B0503020204020204" pitchFamily="34" charset="-122"/>
                <a:ea typeface="微软雅黑" panose="020B0503020204020204" pitchFamily="34" charset="-122"/>
              </a:endParaRPr>
            </a:p>
            <a:p>
              <a:pPr algn="r">
                <a:lnSpc>
                  <a:spcPct val="100000"/>
                </a:lnSpc>
              </a:pPr>
              <a:r>
                <a:rPr lang="en-US" dirty="0">
                  <a:latin typeface="微软雅黑" panose="020B0503020204020204" pitchFamily="34" charset="-122"/>
                  <a:ea typeface="微软雅黑" panose="020B0503020204020204" pitchFamily="34" charset="-122"/>
                </a:rPr>
                <a:t>——</a:t>
              </a:r>
              <a:r>
                <a:rPr dirty="0">
                  <a:latin typeface="微软雅黑" panose="020B0503020204020204" pitchFamily="34" charset="-122"/>
                  <a:ea typeface="微软雅黑" panose="020B0503020204020204" pitchFamily="34" charset="-122"/>
                </a:rPr>
                <a:t>2013年7月11日、12日在河北调研指导党的群众路线教育实践活动时的讲话</a:t>
              </a:r>
              <a:endParaRPr dirty="0">
                <a:latin typeface="微软雅黑" panose="020B0503020204020204" pitchFamily="34" charset="-122"/>
                <a:ea typeface="微软雅黑" panose="020B0503020204020204" pitchFamily="34" charset="-122"/>
              </a:endParaRPr>
            </a:p>
          </p:txBody>
        </p:sp>
        <p:sp>
          <p:nvSpPr>
            <p:cNvPr id="7" name="矩形 6"/>
            <p:cNvSpPr/>
            <p:nvPr/>
          </p:nvSpPr>
          <p:spPr bwMode="auto">
            <a:xfrm>
              <a:off x="959" y="4150"/>
              <a:ext cx="17127" cy="6029"/>
            </a:xfrm>
            <a:prstGeom prst="rect">
              <a:avLst/>
            </a:prstGeom>
            <a:noFill/>
            <a:ln w="9525" cap="flat" cmpd="sng" algn="ctr">
              <a:solidFill>
                <a:srgbClr val="C00000"/>
              </a:solidFill>
              <a:prstDash val="dash"/>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1600" b="0" i="0" u="none" strike="noStrike" cap="none" normalizeH="0" baseline="0">
                <a:ln>
                  <a:noFill/>
                </a:ln>
                <a:solidFill>
                  <a:schemeClr val="tx1"/>
                </a:solidFill>
                <a:effectLst/>
                <a:latin typeface="Arial" panose="020B0604020202020204" pitchFamily="34" charset="0"/>
                <a:ea typeface="宋体" panose="02010600030101010101" pitchFamily="2" charset="-122"/>
              </a:endParaRPr>
            </a:p>
          </p:txBody>
        </p:sp>
      </p:grpSp>
    </p:spTree>
  </p:cSld>
  <p:clrMapOvr>
    <a:masterClrMapping/>
  </p:clrMapOvr>
  <p:transition>
    <p:pull/>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474844" y="47625"/>
            <a:ext cx="11395757" cy="521970"/>
          </a:xfrm>
          <a:prstGeom prst="rect">
            <a:avLst/>
          </a:prstGeom>
          <a:noFill/>
          <a:ln>
            <a:noFill/>
          </a:ln>
        </p:spPr>
        <p:txBody>
          <a:bodyPr wrap="square" rtlCol="0">
            <a:spAutoFit/>
          </a:bodyPr>
          <a:lstStyle/>
          <a:p>
            <a:r>
              <a:rPr lang="zh-CN" altLang="en-US" sz="2800" b="1" dirty="0">
                <a:solidFill>
                  <a:schemeClr val="bg1"/>
                </a:solidFill>
                <a:effectLst>
                  <a:outerShdw blurRad="38100" dist="38100" dir="2700000" algn="tl">
                    <a:srgbClr val="000000">
                      <a:alpha val="43137"/>
                    </a:srgbClr>
                  </a:outerShdw>
                </a:effectLst>
                <a:latin typeface="微软雅黑" panose="020B0503020204020204" pitchFamily="82" charset="2"/>
                <a:ea typeface="微软雅黑" panose="020B0503020204020204" pitchFamily="82" charset="2"/>
              </a:rPr>
              <a:t>《用好红色资源，传承好红色基因，把红色江山世世代代传下去》</a:t>
            </a:r>
            <a:endParaRPr lang="zh-CN" altLang="en-US" sz="2800" b="1" dirty="0">
              <a:solidFill>
                <a:schemeClr val="bg1"/>
              </a:solidFill>
              <a:effectLst>
                <a:outerShdw blurRad="38100" dist="38100" dir="2700000" algn="tl">
                  <a:srgbClr val="000000">
                    <a:alpha val="43137"/>
                  </a:srgbClr>
                </a:outerShdw>
              </a:effectLst>
              <a:latin typeface="微软雅黑" panose="020B0503020204020204" pitchFamily="82" charset="2"/>
              <a:ea typeface="微软雅黑" panose="020B0503020204020204" pitchFamily="82" charset="2"/>
            </a:endParaRPr>
          </a:p>
        </p:txBody>
      </p:sp>
      <p:grpSp>
        <p:nvGrpSpPr>
          <p:cNvPr id="8" name="组合 7"/>
          <p:cNvGrpSpPr/>
          <p:nvPr/>
        </p:nvGrpSpPr>
        <p:grpSpPr>
          <a:xfrm>
            <a:off x="504190" y="828675"/>
            <a:ext cx="11183620" cy="2364042"/>
            <a:chOff x="959" y="4150"/>
            <a:chExt cx="17127" cy="7867"/>
          </a:xfrm>
        </p:grpSpPr>
        <p:sp>
          <p:nvSpPr>
            <p:cNvPr id="9" name="矩形 8"/>
            <p:cNvSpPr/>
            <p:nvPr/>
          </p:nvSpPr>
          <p:spPr>
            <a:xfrm>
              <a:off x="1117" y="4557"/>
              <a:ext cx="16772" cy="7011"/>
            </a:xfrm>
            <a:prstGeom prst="rect">
              <a:avLst/>
            </a:prstGeom>
          </p:spPr>
          <p:txBody>
            <a:bodyPr wrap="square">
              <a:spAutoFit/>
            </a:bodyPr>
            <a:lstStyle/>
            <a:p>
              <a:pPr>
                <a:lnSpc>
                  <a:spcPct val="100000"/>
                </a:lnSpc>
              </a:pPr>
              <a:r>
                <a:rPr lang="en-US" dirty="0">
                  <a:solidFill>
                    <a:srgbClr val="663300"/>
                  </a:solidFill>
                  <a:latin typeface="微软雅黑" panose="020B0503020204020204" pitchFamily="34" charset="-122"/>
                  <a:ea typeface="微软雅黑" panose="020B0503020204020204" pitchFamily="34" charset="-122"/>
                </a:rPr>
                <a:t>    </a:t>
              </a:r>
              <a:r>
                <a:rPr dirty="0">
                  <a:latin typeface="微软雅黑" panose="020B0503020204020204" pitchFamily="34" charset="-122"/>
                  <a:ea typeface="微软雅黑" panose="020B0503020204020204" pitchFamily="34" charset="-122"/>
                </a:rPr>
                <a:t>毛泽东同志当年提出“两个务必”，确实是高瞻远瞩啊！当时，我们党领导人民经过28年浴血奋战，即将完成以农村包围城市、最后夺取全国胜利的历史任务，掌握全国政权、建立新中国的历史使命摆在了党的面前。面对这个重大历史转折，党中央和毛泽东同志深刻认识到，必须使全党同志在胜利面前保持清醒头脑，在夺取全国政权后经受住执政考验，防止出现骄傲自满、贪图享乐、脱离群众而导致人亡政息的危险。对毛泽东同志提出“两个务必”的深邃思想和战略考虑，我们要不断学习领会。我们要不断向全党严肃郑重地提出这个问题，始终做到谦虚谨慎、艰苦奋斗，使我们的党永远不变质、我们的红色江山永远不变色。</a:t>
              </a:r>
              <a:endParaRPr dirty="0">
                <a:latin typeface="微软雅黑" panose="020B0503020204020204" pitchFamily="34" charset="-122"/>
                <a:ea typeface="微软雅黑" panose="020B0503020204020204" pitchFamily="34" charset="-122"/>
              </a:endParaRPr>
            </a:p>
            <a:p>
              <a:pPr algn="r">
                <a:lnSpc>
                  <a:spcPct val="100000"/>
                </a:lnSpc>
                <a:spcBef>
                  <a:spcPts val="600"/>
                </a:spcBef>
                <a:spcAft>
                  <a:spcPts val="0"/>
                </a:spcAft>
              </a:pPr>
              <a:r>
                <a:rPr lang="en-US" dirty="0">
                  <a:latin typeface="微软雅黑" panose="020B0503020204020204" pitchFamily="34" charset="-122"/>
                  <a:ea typeface="微软雅黑" panose="020B0503020204020204" pitchFamily="34" charset="-122"/>
                </a:rPr>
                <a:t>——</a:t>
              </a:r>
              <a:r>
                <a:rPr dirty="0">
                  <a:latin typeface="微软雅黑" panose="020B0503020204020204" pitchFamily="34" charset="-122"/>
                  <a:ea typeface="微软雅黑" panose="020B0503020204020204" pitchFamily="34" charset="-122"/>
                </a:rPr>
                <a:t>2013年7月11日、12日在河北调研指导党的群众路线教育实践活动时的讲话</a:t>
              </a:r>
              <a:endParaRPr dirty="0">
                <a:latin typeface="微软雅黑" panose="020B0503020204020204" pitchFamily="34" charset="-122"/>
                <a:ea typeface="微软雅黑" panose="020B0503020204020204" pitchFamily="34" charset="-122"/>
              </a:endParaRPr>
            </a:p>
          </p:txBody>
        </p:sp>
        <p:sp>
          <p:nvSpPr>
            <p:cNvPr id="10" name="矩形 9"/>
            <p:cNvSpPr/>
            <p:nvPr/>
          </p:nvSpPr>
          <p:spPr bwMode="auto">
            <a:xfrm>
              <a:off x="959" y="4150"/>
              <a:ext cx="17127" cy="7867"/>
            </a:xfrm>
            <a:prstGeom prst="rect">
              <a:avLst/>
            </a:prstGeom>
            <a:noFill/>
            <a:ln w="9525" cap="flat" cmpd="sng" algn="ctr">
              <a:solidFill>
                <a:srgbClr val="C00000"/>
              </a:solidFill>
              <a:prstDash val="dash"/>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1600" b="0" i="0" u="none" strike="noStrike" cap="none" normalizeH="0" baseline="0">
                <a:ln>
                  <a:noFill/>
                </a:ln>
                <a:solidFill>
                  <a:schemeClr val="tx1"/>
                </a:solidFill>
                <a:effectLst/>
                <a:latin typeface="Arial" panose="020B0604020202020204" pitchFamily="34" charset="0"/>
                <a:ea typeface="宋体" panose="02010600030101010101" pitchFamily="2" charset="-122"/>
              </a:endParaRPr>
            </a:p>
          </p:txBody>
        </p:sp>
      </p:grpSp>
      <p:grpSp>
        <p:nvGrpSpPr>
          <p:cNvPr id="2" name="组合 1"/>
          <p:cNvGrpSpPr/>
          <p:nvPr/>
        </p:nvGrpSpPr>
        <p:grpSpPr>
          <a:xfrm>
            <a:off x="504190" y="3442970"/>
            <a:ext cx="11183620" cy="1435193"/>
            <a:chOff x="959" y="4150"/>
            <a:chExt cx="17127" cy="4776"/>
          </a:xfrm>
        </p:grpSpPr>
        <p:sp>
          <p:nvSpPr>
            <p:cNvPr id="4" name="矩形 3"/>
            <p:cNvSpPr/>
            <p:nvPr/>
          </p:nvSpPr>
          <p:spPr>
            <a:xfrm>
              <a:off x="1200" y="4531"/>
              <a:ext cx="16772" cy="3990"/>
            </a:xfrm>
            <a:prstGeom prst="rect">
              <a:avLst/>
            </a:prstGeom>
          </p:spPr>
          <p:txBody>
            <a:bodyPr wrap="square">
              <a:spAutoFit/>
            </a:bodyPr>
            <a:lstStyle/>
            <a:p>
              <a:pPr>
                <a:lnSpc>
                  <a:spcPct val="100000"/>
                </a:lnSpc>
              </a:pPr>
              <a:r>
                <a:rPr lang="en-US" dirty="0">
                  <a:solidFill>
                    <a:srgbClr val="663300"/>
                  </a:solidFill>
                  <a:latin typeface="微软雅黑" panose="020B0503020204020204" pitchFamily="34" charset="-122"/>
                  <a:ea typeface="微软雅黑" panose="020B0503020204020204" pitchFamily="34" charset="-122"/>
                </a:rPr>
                <a:t>    </a:t>
              </a:r>
              <a:r>
                <a:rPr dirty="0">
                  <a:latin typeface="微软雅黑" panose="020B0503020204020204" pitchFamily="34" charset="-122"/>
                  <a:ea typeface="微软雅黑" panose="020B0503020204020204" pitchFamily="34" charset="-122"/>
                </a:rPr>
                <a:t>我一来到这里就想起了革命战争年代可歌可泣的峥嵘岁月。在沂蒙这片红色土地上，诞生了无数可歌可泣的英雄儿女，沂蒙六姐妹、沂蒙母亲、沂蒙红嫂的事迹十分感人。沂蒙精神与延安精神、井冈山精神、西柏坡精神一样，是党和国家的宝贵精神财富，要不断结合新的时代条件发扬光大。</a:t>
              </a:r>
              <a:endParaRPr dirty="0">
                <a:latin typeface="微软雅黑" panose="020B0503020204020204" pitchFamily="34" charset="-122"/>
                <a:ea typeface="微软雅黑" panose="020B0503020204020204" pitchFamily="34" charset="-122"/>
              </a:endParaRPr>
            </a:p>
            <a:p>
              <a:pPr algn="r">
                <a:lnSpc>
                  <a:spcPct val="100000"/>
                </a:lnSpc>
              </a:pPr>
              <a:r>
                <a:rPr lang="en-US" dirty="0">
                  <a:latin typeface="微软雅黑" panose="020B0503020204020204" pitchFamily="34" charset="-122"/>
                  <a:ea typeface="微软雅黑" panose="020B0503020204020204" pitchFamily="34" charset="-122"/>
                </a:rPr>
                <a:t>——</a:t>
              </a:r>
              <a:r>
                <a:rPr dirty="0">
                  <a:latin typeface="微软雅黑" panose="020B0503020204020204" pitchFamily="34" charset="-122"/>
                  <a:ea typeface="微软雅黑" panose="020B0503020204020204" pitchFamily="34" charset="-122"/>
                </a:rPr>
                <a:t>2013年11月24日至28日在山东考察时的讲话</a:t>
              </a:r>
              <a:endParaRPr dirty="0">
                <a:latin typeface="微软雅黑" panose="020B0503020204020204" pitchFamily="34" charset="-122"/>
                <a:ea typeface="微软雅黑" panose="020B0503020204020204" pitchFamily="34" charset="-122"/>
              </a:endParaRPr>
            </a:p>
          </p:txBody>
        </p:sp>
        <p:sp>
          <p:nvSpPr>
            <p:cNvPr id="5" name="矩形 4"/>
            <p:cNvSpPr/>
            <p:nvPr/>
          </p:nvSpPr>
          <p:spPr bwMode="auto">
            <a:xfrm>
              <a:off x="959" y="4150"/>
              <a:ext cx="17127" cy="4776"/>
            </a:xfrm>
            <a:prstGeom prst="rect">
              <a:avLst/>
            </a:prstGeom>
            <a:noFill/>
            <a:ln w="9525" cap="flat" cmpd="sng" algn="ctr">
              <a:solidFill>
                <a:srgbClr val="C00000"/>
              </a:solidFill>
              <a:prstDash val="dash"/>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1600" b="0" i="0" u="none" strike="noStrike" cap="none" normalizeH="0" baseline="0">
                <a:ln>
                  <a:noFill/>
                </a:ln>
                <a:solidFill>
                  <a:schemeClr val="tx1"/>
                </a:solidFill>
                <a:effectLst/>
                <a:latin typeface="Arial" panose="020B0604020202020204" pitchFamily="34" charset="0"/>
                <a:ea typeface="宋体" panose="02010600030101010101" pitchFamily="2" charset="-122"/>
              </a:endParaRPr>
            </a:p>
          </p:txBody>
        </p:sp>
      </p:grpSp>
      <p:grpSp>
        <p:nvGrpSpPr>
          <p:cNvPr id="6" name="组合 5"/>
          <p:cNvGrpSpPr/>
          <p:nvPr/>
        </p:nvGrpSpPr>
        <p:grpSpPr>
          <a:xfrm>
            <a:off x="504190" y="5084322"/>
            <a:ext cx="11183620" cy="1405744"/>
            <a:chOff x="959" y="3765"/>
            <a:chExt cx="17127" cy="4678"/>
          </a:xfrm>
        </p:grpSpPr>
        <p:sp>
          <p:nvSpPr>
            <p:cNvPr id="7" name="矩形 6"/>
            <p:cNvSpPr/>
            <p:nvPr/>
          </p:nvSpPr>
          <p:spPr>
            <a:xfrm>
              <a:off x="1117" y="4263"/>
              <a:ext cx="16772" cy="3990"/>
            </a:xfrm>
            <a:prstGeom prst="rect">
              <a:avLst/>
            </a:prstGeom>
          </p:spPr>
          <p:txBody>
            <a:bodyPr wrap="square">
              <a:spAutoFit/>
            </a:bodyPr>
            <a:lstStyle/>
            <a:p>
              <a:pPr>
                <a:lnSpc>
                  <a:spcPct val="100000"/>
                </a:lnSpc>
              </a:pPr>
              <a:r>
                <a:rPr lang="en-US" dirty="0">
                  <a:solidFill>
                    <a:srgbClr val="663300"/>
                  </a:solidFill>
                  <a:latin typeface="微软雅黑" panose="020B0503020204020204" pitchFamily="34" charset="-122"/>
                  <a:ea typeface="微软雅黑" panose="020B0503020204020204" pitchFamily="34" charset="-122"/>
                </a:rPr>
                <a:t>    </a:t>
              </a:r>
              <a:r>
                <a:rPr dirty="0">
                  <a:latin typeface="微软雅黑" panose="020B0503020204020204" pitchFamily="34" charset="-122"/>
                  <a:ea typeface="微软雅黑" panose="020B0503020204020204" pitchFamily="34" charset="-122"/>
                </a:rPr>
                <a:t>我们永远不要忘记老区，永远不要忘记老区人民，要一如既往支持老区建设，关心老红军、“五老”同志和军烈属的生活，经常听取他们的意见和建议，请他们言传身教，确保革命传统和优良作风薪火相传。</a:t>
              </a:r>
              <a:endParaRPr dirty="0">
                <a:latin typeface="微软雅黑" panose="020B0503020204020204" pitchFamily="34" charset="-122"/>
                <a:ea typeface="微软雅黑" panose="020B0503020204020204" pitchFamily="34" charset="-122"/>
              </a:endParaRPr>
            </a:p>
            <a:p>
              <a:pPr algn="r">
                <a:lnSpc>
                  <a:spcPct val="100000"/>
                </a:lnSpc>
              </a:pPr>
              <a:r>
                <a:rPr lang="en-US" dirty="0">
                  <a:latin typeface="微软雅黑" panose="020B0503020204020204" pitchFamily="34" charset="-122"/>
                  <a:ea typeface="微软雅黑" panose="020B0503020204020204" pitchFamily="34" charset="-122"/>
                </a:rPr>
                <a:t>——</a:t>
              </a:r>
              <a:r>
                <a:rPr dirty="0">
                  <a:latin typeface="微软雅黑" panose="020B0503020204020204" pitchFamily="34" charset="-122"/>
                  <a:ea typeface="微软雅黑" panose="020B0503020204020204" pitchFamily="34" charset="-122"/>
                </a:rPr>
                <a:t>2014年10月31日在福建古田同老红军、军烈属和“老地下党员、老游击队员、老交通员、老接头户、老苏区乡干部”代表座谈时的讲话</a:t>
              </a:r>
              <a:endParaRPr dirty="0">
                <a:latin typeface="微软雅黑" panose="020B0503020204020204" pitchFamily="34" charset="-122"/>
                <a:ea typeface="微软雅黑" panose="020B0503020204020204" pitchFamily="34" charset="-122"/>
              </a:endParaRPr>
            </a:p>
          </p:txBody>
        </p:sp>
        <p:sp>
          <p:nvSpPr>
            <p:cNvPr id="11" name="矩形 10"/>
            <p:cNvSpPr/>
            <p:nvPr/>
          </p:nvSpPr>
          <p:spPr bwMode="auto">
            <a:xfrm>
              <a:off x="959" y="3765"/>
              <a:ext cx="17127" cy="4678"/>
            </a:xfrm>
            <a:prstGeom prst="rect">
              <a:avLst/>
            </a:prstGeom>
            <a:noFill/>
            <a:ln w="9525" cap="flat" cmpd="sng" algn="ctr">
              <a:solidFill>
                <a:srgbClr val="C00000"/>
              </a:solidFill>
              <a:prstDash val="dash"/>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1600" b="0" i="0" u="none" strike="noStrike" cap="none" normalizeH="0" baseline="0">
                <a:ln>
                  <a:noFill/>
                </a:ln>
                <a:solidFill>
                  <a:schemeClr val="tx1"/>
                </a:solidFill>
                <a:effectLst/>
                <a:latin typeface="Arial" panose="020B0604020202020204" pitchFamily="34" charset="0"/>
                <a:ea typeface="宋体" panose="02010600030101010101" pitchFamily="2" charset="-122"/>
              </a:endParaRPr>
            </a:p>
          </p:txBody>
        </p:sp>
      </p:grpSp>
    </p:spTree>
  </p:cSld>
  <p:clrMapOvr>
    <a:masterClrMapping/>
  </p:clrMapOvr>
  <p:transition>
    <p:pull/>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474844" y="47625"/>
            <a:ext cx="11395757" cy="521970"/>
          </a:xfrm>
          <a:prstGeom prst="rect">
            <a:avLst/>
          </a:prstGeom>
          <a:noFill/>
          <a:ln>
            <a:noFill/>
          </a:ln>
        </p:spPr>
        <p:txBody>
          <a:bodyPr wrap="square" rtlCol="0">
            <a:spAutoFit/>
          </a:bodyPr>
          <a:lstStyle/>
          <a:p>
            <a:r>
              <a:rPr lang="zh-CN" altLang="en-US" sz="2800" b="1" dirty="0">
                <a:solidFill>
                  <a:schemeClr val="bg1"/>
                </a:solidFill>
                <a:effectLst>
                  <a:outerShdw blurRad="38100" dist="38100" dir="2700000" algn="tl">
                    <a:srgbClr val="000000">
                      <a:alpha val="43137"/>
                    </a:srgbClr>
                  </a:outerShdw>
                </a:effectLst>
                <a:latin typeface="微软雅黑" panose="020B0503020204020204" pitchFamily="82" charset="2"/>
                <a:ea typeface="微软雅黑" panose="020B0503020204020204" pitchFamily="82" charset="2"/>
              </a:rPr>
              <a:t>《用好红色资源，传承好红色基因，把红色江山世世代代传下去》</a:t>
            </a:r>
            <a:endParaRPr lang="zh-CN" altLang="en-US" sz="2800" b="1" dirty="0">
              <a:solidFill>
                <a:schemeClr val="bg1"/>
              </a:solidFill>
              <a:effectLst>
                <a:outerShdw blurRad="38100" dist="38100" dir="2700000" algn="tl">
                  <a:srgbClr val="000000">
                    <a:alpha val="43137"/>
                  </a:srgbClr>
                </a:outerShdw>
              </a:effectLst>
              <a:latin typeface="微软雅黑" panose="020B0503020204020204" pitchFamily="82" charset="2"/>
              <a:ea typeface="微软雅黑" panose="020B0503020204020204" pitchFamily="82" charset="2"/>
            </a:endParaRPr>
          </a:p>
        </p:txBody>
      </p:sp>
      <p:grpSp>
        <p:nvGrpSpPr>
          <p:cNvPr id="8" name="组合 7"/>
          <p:cNvGrpSpPr/>
          <p:nvPr/>
        </p:nvGrpSpPr>
        <p:grpSpPr>
          <a:xfrm>
            <a:off x="504190" y="828675"/>
            <a:ext cx="11183620" cy="2068950"/>
            <a:chOff x="959" y="4150"/>
            <a:chExt cx="17127" cy="6885"/>
          </a:xfrm>
        </p:grpSpPr>
        <p:sp>
          <p:nvSpPr>
            <p:cNvPr id="9" name="矩形 8"/>
            <p:cNvSpPr/>
            <p:nvPr/>
          </p:nvSpPr>
          <p:spPr>
            <a:xfrm>
              <a:off x="1117" y="4557"/>
              <a:ext cx="16772" cy="6090"/>
            </a:xfrm>
            <a:prstGeom prst="rect">
              <a:avLst/>
            </a:prstGeom>
          </p:spPr>
          <p:txBody>
            <a:bodyPr wrap="square">
              <a:spAutoFit/>
            </a:bodyPr>
            <a:lstStyle/>
            <a:p>
              <a:pPr>
                <a:lnSpc>
                  <a:spcPct val="100000"/>
                </a:lnSpc>
              </a:pPr>
              <a:r>
                <a:rPr lang="en-US" dirty="0">
                  <a:solidFill>
                    <a:srgbClr val="663300"/>
                  </a:solidFill>
                  <a:latin typeface="微软雅黑" panose="020B0503020204020204" pitchFamily="34" charset="-122"/>
                  <a:ea typeface="微软雅黑" panose="020B0503020204020204" pitchFamily="34" charset="-122"/>
                </a:rPr>
                <a:t>    </a:t>
              </a:r>
              <a:r>
                <a:rPr dirty="0">
                  <a:latin typeface="微软雅黑" panose="020B0503020204020204" pitchFamily="34" charset="-122"/>
                  <a:ea typeface="微软雅黑" panose="020B0503020204020204" pitchFamily="34" charset="-122"/>
                </a:rPr>
                <a:t>陕甘宁革命老区，在我们党的历史上具有十分重要而特殊的地位。它作为土地革命战争时期创建的红色革命根据地，是党中央和红军长征的落脚点，也是党带领人民军队奔赴抗日前线、走向新中国的出发点。党中央在这里13个春秋，以延安为中心领导全国革命，制定实施了一系列正确的路线方针政策，实现了革命力量大发展，领导抗日战争取得最终胜利，为新民主主义革命胜利奠定了坚实基础。革命老区是党和人民军队的根，我们不能忘记我们是从哪里走来的，永远都要从革命历史中汲取智慧和力量。</a:t>
              </a:r>
              <a:endParaRPr dirty="0">
                <a:latin typeface="微软雅黑" panose="020B0503020204020204" pitchFamily="34" charset="-122"/>
                <a:ea typeface="微软雅黑" panose="020B0503020204020204" pitchFamily="34" charset="-122"/>
              </a:endParaRPr>
            </a:p>
            <a:p>
              <a:pPr algn="r">
                <a:lnSpc>
                  <a:spcPct val="100000"/>
                </a:lnSpc>
                <a:spcBef>
                  <a:spcPts val="600"/>
                </a:spcBef>
                <a:spcAft>
                  <a:spcPts val="0"/>
                </a:spcAft>
              </a:pPr>
              <a:r>
                <a:rPr lang="en-US" dirty="0">
                  <a:latin typeface="微软雅黑" panose="020B0503020204020204" pitchFamily="34" charset="-122"/>
                  <a:ea typeface="微软雅黑" panose="020B0503020204020204" pitchFamily="34" charset="-122"/>
                </a:rPr>
                <a:t>——</a:t>
              </a:r>
              <a:r>
                <a:rPr dirty="0">
                  <a:latin typeface="微软雅黑" panose="020B0503020204020204" pitchFamily="34" charset="-122"/>
                  <a:ea typeface="微软雅黑" panose="020B0503020204020204" pitchFamily="34" charset="-122"/>
                </a:rPr>
                <a:t>2015年2月13日在陕甘宁革命老区脱贫致富座谈会上的讲话</a:t>
              </a:r>
              <a:endParaRPr dirty="0">
                <a:latin typeface="微软雅黑" panose="020B0503020204020204" pitchFamily="34" charset="-122"/>
                <a:ea typeface="微软雅黑" panose="020B0503020204020204" pitchFamily="34" charset="-122"/>
              </a:endParaRPr>
            </a:p>
          </p:txBody>
        </p:sp>
        <p:sp>
          <p:nvSpPr>
            <p:cNvPr id="10" name="矩形 9"/>
            <p:cNvSpPr/>
            <p:nvPr/>
          </p:nvSpPr>
          <p:spPr bwMode="auto">
            <a:xfrm>
              <a:off x="959" y="4150"/>
              <a:ext cx="17127" cy="6885"/>
            </a:xfrm>
            <a:prstGeom prst="rect">
              <a:avLst/>
            </a:prstGeom>
            <a:noFill/>
            <a:ln w="9525" cap="flat" cmpd="sng" algn="ctr">
              <a:solidFill>
                <a:srgbClr val="C00000"/>
              </a:solidFill>
              <a:prstDash val="dash"/>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1600" b="0" i="0" u="none" strike="noStrike" cap="none" normalizeH="0" baseline="0">
                <a:ln>
                  <a:noFill/>
                </a:ln>
                <a:solidFill>
                  <a:schemeClr val="tx1"/>
                </a:solidFill>
                <a:effectLst/>
                <a:latin typeface="Arial" panose="020B0604020202020204" pitchFamily="34" charset="0"/>
                <a:ea typeface="宋体" panose="02010600030101010101" pitchFamily="2" charset="-122"/>
              </a:endParaRPr>
            </a:p>
          </p:txBody>
        </p:sp>
      </p:grpSp>
      <p:grpSp>
        <p:nvGrpSpPr>
          <p:cNvPr id="2" name="组合 1"/>
          <p:cNvGrpSpPr/>
          <p:nvPr/>
        </p:nvGrpSpPr>
        <p:grpSpPr>
          <a:xfrm>
            <a:off x="474980" y="3162935"/>
            <a:ext cx="11183620" cy="1141002"/>
            <a:chOff x="959" y="4150"/>
            <a:chExt cx="17127" cy="3797"/>
          </a:xfrm>
        </p:grpSpPr>
        <p:sp>
          <p:nvSpPr>
            <p:cNvPr id="4" name="矩形 3"/>
            <p:cNvSpPr/>
            <p:nvPr/>
          </p:nvSpPr>
          <p:spPr>
            <a:xfrm>
              <a:off x="1200" y="4531"/>
              <a:ext cx="16772" cy="3068"/>
            </a:xfrm>
            <a:prstGeom prst="rect">
              <a:avLst/>
            </a:prstGeom>
          </p:spPr>
          <p:txBody>
            <a:bodyPr wrap="square">
              <a:spAutoFit/>
            </a:bodyPr>
            <a:lstStyle/>
            <a:p>
              <a:pPr>
                <a:lnSpc>
                  <a:spcPct val="100000"/>
                </a:lnSpc>
              </a:pPr>
              <a:r>
                <a:rPr lang="en-US" dirty="0">
                  <a:solidFill>
                    <a:srgbClr val="663300"/>
                  </a:solidFill>
                  <a:latin typeface="微软雅黑" panose="020B0503020204020204" pitchFamily="34" charset="-122"/>
                  <a:ea typeface="微软雅黑" panose="020B0503020204020204" pitchFamily="34" charset="-122"/>
                </a:rPr>
                <a:t>    </a:t>
              </a:r>
              <a:r>
                <a:rPr dirty="0">
                  <a:latin typeface="微软雅黑" panose="020B0503020204020204" pitchFamily="34" charset="-122"/>
                  <a:ea typeface="微软雅黑" panose="020B0503020204020204" pitchFamily="34" charset="-122"/>
                </a:rPr>
                <a:t>以照金为中心的陕甘边革命根据地，在中国革命史上写下了光辉的一页。要加强对革命根据地历史的研究，总结历史经验，更好发扬革命精神和优良作风。</a:t>
              </a:r>
              <a:endParaRPr dirty="0">
                <a:latin typeface="微软雅黑" panose="020B0503020204020204" pitchFamily="34" charset="-122"/>
                <a:ea typeface="微软雅黑" panose="020B0503020204020204" pitchFamily="34" charset="-122"/>
              </a:endParaRPr>
            </a:p>
            <a:p>
              <a:pPr algn="r">
                <a:lnSpc>
                  <a:spcPct val="100000"/>
                </a:lnSpc>
              </a:pPr>
              <a:r>
                <a:rPr lang="en-US" dirty="0">
                  <a:latin typeface="微软雅黑" panose="020B0503020204020204" pitchFamily="34" charset="-122"/>
                  <a:ea typeface="微软雅黑" panose="020B0503020204020204" pitchFamily="34" charset="-122"/>
                </a:rPr>
                <a:t>——</a:t>
              </a:r>
              <a:r>
                <a:rPr dirty="0">
                  <a:latin typeface="微软雅黑" panose="020B0503020204020204" pitchFamily="34" charset="-122"/>
                  <a:ea typeface="微软雅黑" panose="020B0503020204020204" pitchFamily="34" charset="-122"/>
                </a:rPr>
                <a:t>2015年2月13日至16日春节前夕赴陕西看望慰问广大干部群众时的讲话</a:t>
              </a:r>
              <a:endParaRPr dirty="0">
                <a:latin typeface="微软雅黑" panose="020B0503020204020204" pitchFamily="34" charset="-122"/>
                <a:ea typeface="微软雅黑" panose="020B0503020204020204" pitchFamily="34" charset="-122"/>
              </a:endParaRPr>
            </a:p>
          </p:txBody>
        </p:sp>
        <p:sp>
          <p:nvSpPr>
            <p:cNvPr id="5" name="矩形 4"/>
            <p:cNvSpPr/>
            <p:nvPr/>
          </p:nvSpPr>
          <p:spPr bwMode="auto">
            <a:xfrm>
              <a:off x="959" y="4150"/>
              <a:ext cx="17127" cy="3797"/>
            </a:xfrm>
            <a:prstGeom prst="rect">
              <a:avLst/>
            </a:prstGeom>
            <a:noFill/>
            <a:ln w="9525" cap="flat" cmpd="sng" algn="ctr">
              <a:solidFill>
                <a:srgbClr val="C00000"/>
              </a:solidFill>
              <a:prstDash val="dash"/>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1600" b="0" i="0" u="none" strike="noStrike" cap="none" normalizeH="0" baseline="0">
                <a:ln>
                  <a:noFill/>
                </a:ln>
                <a:solidFill>
                  <a:schemeClr val="tx1"/>
                </a:solidFill>
                <a:effectLst/>
                <a:latin typeface="Arial" panose="020B0604020202020204" pitchFamily="34" charset="0"/>
                <a:ea typeface="宋体" panose="02010600030101010101" pitchFamily="2" charset="-122"/>
              </a:endParaRPr>
            </a:p>
          </p:txBody>
        </p:sp>
      </p:grpSp>
      <p:grpSp>
        <p:nvGrpSpPr>
          <p:cNvPr id="6" name="组合 5"/>
          <p:cNvGrpSpPr/>
          <p:nvPr/>
        </p:nvGrpSpPr>
        <p:grpSpPr>
          <a:xfrm>
            <a:off x="490855" y="4569460"/>
            <a:ext cx="11183620" cy="2068950"/>
            <a:chOff x="959" y="4150"/>
            <a:chExt cx="17127" cy="6885"/>
          </a:xfrm>
        </p:grpSpPr>
        <p:sp>
          <p:nvSpPr>
            <p:cNvPr id="7" name="矩形 6"/>
            <p:cNvSpPr/>
            <p:nvPr/>
          </p:nvSpPr>
          <p:spPr>
            <a:xfrm>
              <a:off x="1117" y="4557"/>
              <a:ext cx="16772" cy="6090"/>
            </a:xfrm>
            <a:prstGeom prst="rect">
              <a:avLst/>
            </a:prstGeom>
          </p:spPr>
          <p:txBody>
            <a:bodyPr wrap="square">
              <a:spAutoFit/>
            </a:bodyPr>
            <a:lstStyle/>
            <a:p>
              <a:pPr>
                <a:lnSpc>
                  <a:spcPct val="100000"/>
                </a:lnSpc>
              </a:pPr>
              <a:r>
                <a:rPr lang="en-US" dirty="0">
                  <a:solidFill>
                    <a:srgbClr val="663300"/>
                  </a:solidFill>
                  <a:latin typeface="微软雅黑" panose="020B0503020204020204" pitchFamily="34" charset="-122"/>
                  <a:ea typeface="微软雅黑" panose="020B0503020204020204" pitchFamily="34" charset="-122"/>
                </a:rPr>
                <a:t>    </a:t>
              </a:r>
              <a:r>
                <a:rPr dirty="0">
                  <a:latin typeface="微软雅黑" panose="020B0503020204020204" pitchFamily="34" charset="-122"/>
                  <a:ea typeface="微软雅黑" panose="020B0503020204020204" pitchFamily="34" charset="-122"/>
                </a:rPr>
                <a:t>对军队来讲，坚定信仰信念最核心最紧要的就是铸牢军魂，毫不动摇坚持党对军队绝对领导。刚才，在参观军史馆时，我对长征途中红31军93师274团“半截皮带”的故事，感触很深。红军战士宁肯忍饥挨饿，也要将半截皮带留下来，带着它“去延安见毛主席”。这就是信仰的力量，就是“铁心跟党走”的生动写照。部队中像这样的红色资源很多，要发掘好、运用好，丰富“红色基因代代传”工程内涵，加强党史军史和光荣传统教育，确保官兵永远听党话、跟党走。</a:t>
              </a:r>
              <a:endParaRPr dirty="0">
                <a:latin typeface="微软雅黑" panose="020B0503020204020204" pitchFamily="34" charset="-122"/>
                <a:ea typeface="微软雅黑" panose="020B0503020204020204" pitchFamily="34" charset="-122"/>
              </a:endParaRPr>
            </a:p>
            <a:p>
              <a:pPr algn="r">
                <a:lnSpc>
                  <a:spcPct val="100000"/>
                </a:lnSpc>
                <a:spcBef>
                  <a:spcPts val="600"/>
                </a:spcBef>
                <a:spcAft>
                  <a:spcPts val="0"/>
                </a:spcAft>
              </a:pPr>
              <a:r>
                <a:rPr lang="en-US" dirty="0">
                  <a:latin typeface="微软雅黑" panose="020B0503020204020204" pitchFamily="34" charset="-122"/>
                  <a:ea typeface="微软雅黑" panose="020B0503020204020204" pitchFamily="34" charset="-122"/>
                </a:rPr>
                <a:t>——</a:t>
              </a:r>
              <a:r>
                <a:rPr dirty="0">
                  <a:latin typeface="微软雅黑" panose="020B0503020204020204" pitchFamily="34" charset="-122"/>
                  <a:ea typeface="微软雅黑" panose="020B0503020204020204" pitchFamily="34" charset="-122"/>
                </a:rPr>
                <a:t>2016年1月5日在视察13集团军时的讲话</a:t>
              </a:r>
              <a:endParaRPr dirty="0">
                <a:latin typeface="微软雅黑" panose="020B0503020204020204" pitchFamily="34" charset="-122"/>
                <a:ea typeface="微软雅黑" panose="020B0503020204020204" pitchFamily="34" charset="-122"/>
              </a:endParaRPr>
            </a:p>
          </p:txBody>
        </p:sp>
        <p:sp>
          <p:nvSpPr>
            <p:cNvPr id="11" name="矩形 10"/>
            <p:cNvSpPr/>
            <p:nvPr/>
          </p:nvSpPr>
          <p:spPr bwMode="auto">
            <a:xfrm>
              <a:off x="959" y="4150"/>
              <a:ext cx="17127" cy="6885"/>
            </a:xfrm>
            <a:prstGeom prst="rect">
              <a:avLst/>
            </a:prstGeom>
            <a:noFill/>
            <a:ln w="9525" cap="flat" cmpd="sng" algn="ctr">
              <a:solidFill>
                <a:srgbClr val="C00000"/>
              </a:solidFill>
              <a:prstDash val="dash"/>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1600" b="0" i="0" u="none" strike="noStrike" cap="none" normalizeH="0" baseline="0">
                <a:ln>
                  <a:noFill/>
                </a:ln>
                <a:solidFill>
                  <a:schemeClr val="tx1"/>
                </a:solidFill>
                <a:effectLst/>
                <a:latin typeface="Arial" panose="020B0604020202020204" pitchFamily="34" charset="0"/>
                <a:ea typeface="宋体" panose="02010600030101010101" pitchFamily="2" charset="-122"/>
              </a:endParaRPr>
            </a:p>
          </p:txBody>
        </p:sp>
      </p:grpSp>
    </p:spTree>
  </p:cSld>
  <p:clrMapOvr>
    <a:masterClrMapping/>
  </p:clrMapOvr>
  <p:transition>
    <p:pull/>
  </p:transition>
  <p:timing>
    <p:tnLst>
      <p:par>
        <p:cTn id="1" dur="indefinite" restart="never" nodeType="tmRoot"/>
      </p:par>
    </p:tnLst>
  </p:timing>
</p:sld>
</file>

<file path=ppt/tags/tag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5"/>
  <p:tag name="KSO_WM_UNIT_ID" val="diagram20211020_1*i*5"/>
  <p:tag name="KSO_WM_TEMPLATE_CATEGORY" val="diagram"/>
  <p:tag name="KSO_WM_TEMPLATE_INDEX" val="20211020"/>
  <p:tag name="KSO_WM_UNIT_LAYERLEVEL" val="1"/>
  <p:tag name="KSO_WM_TAG_VERSION" val="1.0"/>
  <p:tag name="KSO_WM_BEAUTIFY_FLAG" val="#wm#"/>
  <p:tag name="KSO_WM_UNIT_ADJUSTLAYOUT_ID" val="11"/>
  <p:tag name="KSO_WM_UNIT_COLOR_SCHEME_SHAPE_ID" val="11"/>
  <p:tag name="KSO_WM_UNIT_COLOR_SCHEME_PARENT_PAGE" val="0_1"/>
  <p:tag name="KSO_WM_UNIT_DECOLORIZATION" val="1"/>
  <p:tag name="KSO_WM_UNIT_BLOCK" val="0"/>
  <p:tag name="KSO_WM_UNIT_SM_LIMIT_TYPE" val="3"/>
  <p:tag name="KSO_WM_UNIT_DEC_AREA_ID" val="844300c7c3344defb7e8e749be6248d5"/>
  <p:tag name="KSO_WM_UNIT_DECORATE_INFO" val="{&quot;DecorateInfoH&quot;:{&quot;IsAbs&quot;:true},&quot;DecorateInfoW&quot;:{&quot;IsAbs&quot;:false},&quot;DecorateInfoX&quot;:{&quot;IsAbs&quot;:true,&quot;Pos&quot;:1},&quot;DecorateInfoY&quot;:{&quot;IsAbs&quot;:true,&quot;Pos&quot;:2},&quot;ReferentInfo&quot;:{&quot;Id&quot;:&quot;209e853400d048f2b9530ce7b0144219&quot;,&quot;X&quot;:{&quot;Pos&quot;:1},&quot;Y&quot;:{&quot;Pos&quot;:2}},&quot;whChangeMode&quot;:0}"/>
  <p:tag name="KSO_WM_CHIP_GROUPID" val="5ef31f54c6295c63c1a2e06e"/>
  <p:tag name="KSO_WM_CHIP_XID" val="5ef31f54c6295c63c1a2e06f"/>
  <p:tag name="KSO_WM_UNIT_LINE_FORE_SCHEMECOLOR_INDEX_BRIGHTNESS" val="-0.25"/>
  <p:tag name="KSO_WM_UNIT_LINE_FORE_SCHEMECOLOR_INDEX" val="14"/>
  <p:tag name="KSO_WM_UNIT_LINE_FILL_TYPE" val="2"/>
  <p:tag name="KSO_WM_TEMPLATE_ASSEMBLE_XID" val="5f69c09fb22fc7aed70b618a"/>
  <p:tag name="KSO_WM_TEMPLATE_ASSEMBLE_GROUPID" val="5f69c09fb22fc7aed70b618a"/>
</p:tagLst>
</file>

<file path=ppt/tags/tag1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5"/>
  <p:tag name="KSO_WM_UNIT_ID" val="diagram20211020_1*i*5"/>
  <p:tag name="KSO_WM_TEMPLATE_CATEGORY" val="diagram"/>
  <p:tag name="KSO_WM_TEMPLATE_INDEX" val="20211020"/>
  <p:tag name="KSO_WM_UNIT_LAYERLEVEL" val="1"/>
  <p:tag name="KSO_WM_TAG_VERSION" val="1.0"/>
  <p:tag name="KSO_WM_BEAUTIFY_FLAG" val="#wm#"/>
  <p:tag name="KSO_WM_UNIT_ADJUSTLAYOUT_ID" val="11"/>
  <p:tag name="KSO_WM_UNIT_COLOR_SCHEME_SHAPE_ID" val="11"/>
  <p:tag name="KSO_WM_UNIT_COLOR_SCHEME_PARENT_PAGE" val="0_1"/>
  <p:tag name="KSO_WM_UNIT_DECOLORIZATION" val="1"/>
  <p:tag name="KSO_WM_UNIT_BLOCK" val="0"/>
  <p:tag name="KSO_WM_UNIT_SM_LIMIT_TYPE" val="3"/>
  <p:tag name="KSO_WM_UNIT_DEC_AREA_ID" val="844300c7c3344defb7e8e749be6248d5"/>
  <p:tag name="KSO_WM_UNIT_DECORATE_INFO" val="{&quot;DecorateInfoH&quot;:{&quot;IsAbs&quot;:true},&quot;DecorateInfoW&quot;:{&quot;IsAbs&quot;:false},&quot;DecorateInfoX&quot;:{&quot;IsAbs&quot;:true,&quot;Pos&quot;:1},&quot;DecorateInfoY&quot;:{&quot;IsAbs&quot;:true,&quot;Pos&quot;:2},&quot;ReferentInfo&quot;:{&quot;Id&quot;:&quot;209e853400d048f2b9530ce7b0144219&quot;,&quot;X&quot;:{&quot;Pos&quot;:1},&quot;Y&quot;:{&quot;Pos&quot;:2}},&quot;whChangeMode&quot;:0}"/>
  <p:tag name="KSO_WM_CHIP_GROUPID" val="5ef31f54c6295c63c1a2e06e"/>
  <p:tag name="KSO_WM_CHIP_XID" val="5ef31f54c6295c63c1a2e06f"/>
  <p:tag name="KSO_WM_UNIT_LINE_FORE_SCHEMECOLOR_INDEX_BRIGHTNESS" val="-0.25"/>
  <p:tag name="KSO_WM_UNIT_LINE_FORE_SCHEMECOLOR_INDEX" val="14"/>
  <p:tag name="KSO_WM_UNIT_LINE_FILL_TYPE" val="2"/>
  <p:tag name="KSO_WM_TEMPLATE_ASSEMBLE_XID" val="5f69c09fb22fc7aed70b618a"/>
  <p:tag name="KSO_WM_TEMPLATE_ASSEMBLE_GROUPID" val="5f69c09fb22fc7aed70b618a"/>
</p:tagLst>
</file>

<file path=ppt/tags/tag100.xml><?xml version="1.0" encoding="utf-8"?>
<p:tagLst xmlns:p="http://schemas.openxmlformats.org/presentationml/2006/main">
  <p:tag name="PA" val="v5.2.9"/>
</p:tagLst>
</file>

<file path=ppt/tags/tag101.xml><?xml version="1.0" encoding="utf-8"?>
<p:tagLst xmlns:p="http://schemas.openxmlformats.org/presentationml/2006/main">
  <p:tag name="PA" val="v5.2.9"/>
</p:tagLst>
</file>

<file path=ppt/tags/tag102.xml><?xml version="1.0" encoding="utf-8"?>
<p:tagLst xmlns:p="http://schemas.openxmlformats.org/presentationml/2006/main">
  <p:tag name="PA" val="v5.2.9"/>
</p:tagLst>
</file>

<file path=ppt/tags/tag103.xml><?xml version="1.0" encoding="utf-8"?>
<p:tagLst xmlns:p="http://schemas.openxmlformats.org/presentationml/2006/main">
  <p:tag name="PA" val="v5.2.9"/>
</p:tagLst>
</file>

<file path=ppt/tags/tag104.xml><?xml version="1.0" encoding="utf-8"?>
<p:tagLst xmlns:p="http://schemas.openxmlformats.org/presentationml/2006/main">
  <p:tag name="PA" val="v5.2.11"/>
</p:tagLst>
</file>

<file path=ppt/tags/tag105.xml><?xml version="1.0" encoding="utf-8"?>
<p:tagLst xmlns:p="http://schemas.openxmlformats.org/presentationml/2006/main">
  <p:tag name="PA" val="v5.2.11"/>
</p:tagLst>
</file>

<file path=ppt/tags/tag106.xml><?xml version="1.0" encoding="utf-8"?>
<p:tagLst xmlns:p="http://schemas.openxmlformats.org/presentationml/2006/main">
  <p:tag name="PA" val="v5.2.11"/>
</p:tagLst>
</file>

<file path=ppt/tags/tag11.xml><?xml version="1.0" encoding="utf-8"?>
<p:tagLst xmlns:p="http://schemas.openxmlformats.org/presentationml/2006/main">
  <p:tag name="KSO_WM_UNIT_ISCONTENTSTITLE" val="0"/>
  <p:tag name="KSO_WM_UNIT_ISNUMDGMTITLE" val="0"/>
  <p:tag name="KSO_WM_UNIT_NOCLEAR" val="0"/>
  <p:tag name="KSO_WM_UNIT_VALUE" val="11"/>
  <p:tag name="KSO_WM_UNIT_HIGHLIGHT" val="0"/>
  <p:tag name="KSO_WM_UNIT_COMPATIBLE" val="0"/>
  <p:tag name="KSO_WM_UNIT_DIAGRAM_ISNUMVISUAL" val="0"/>
  <p:tag name="KSO_WM_UNIT_DIAGRAM_ISREFERUNIT" val="0"/>
  <p:tag name="KSO_WM_UNIT_TYPE" val="a"/>
  <p:tag name="KSO_WM_UNIT_INDEX" val="1"/>
  <p:tag name="KSO_WM_UNIT_ID" val="diagram20211020_1*a*1"/>
  <p:tag name="KSO_WM_TEMPLATE_CATEGORY" val="diagram"/>
  <p:tag name="KSO_WM_TEMPLATE_INDEX" val="20211020"/>
  <p:tag name="KSO_WM_UNIT_LAYERLEVEL" val="1"/>
  <p:tag name="KSO_WM_TAG_VERSION" val="1.0"/>
  <p:tag name="KSO_WM_BEAUTIFY_FLAG" val="#wm#"/>
  <p:tag name="KSO_WM_UNIT_PRESET_TEXT" val="添加标题"/>
  <p:tag name="KSO_WM_UNIT_DEFAULT_FONT" val="24;44;4"/>
  <p:tag name="KSO_WM_UNIT_BLOCK" val="0"/>
  <p:tag name="KSO_WM_UNIT_SHOW_EDIT_AREA_INDICATION" val="1"/>
  <p:tag name="KSO_WM_CHIP_GROUPID" val="5e7881253197e252a37019b5"/>
  <p:tag name="KSO_WM_CHIP_XID" val="5e7881253197e252a37019b6"/>
  <p:tag name="KSO_WM_CHIP_FILLAREA_FILL_RULE" val="{&quot;fill_align&quot;:&quot;lb&quot;,&quot;fill_mode&quot;:&quot;full&quot;}"/>
  <p:tag name="KSO_WM_UNIT_DEC_AREA_ID" val="209e853400d048f2b9530ce7b0144219"/>
  <p:tag name="KSO_WM_ASSEMBLE_CHIP_INDEX" val="e8fa3563378e4d40a186b902600eebf5"/>
  <p:tag name="KSO_WM_UNIT_TEXT_FILL_FORE_SCHEMECOLOR_INDEX_BRIGHTNESS" val="0"/>
  <p:tag name="KSO_WM_UNIT_TEXT_FILL_FORE_SCHEMECOLOR_INDEX" val="13"/>
  <p:tag name="KSO_WM_UNIT_TEXT_FILL_TYPE" val="1"/>
  <p:tag name="KSO_WM_TEMPLATE_ASSEMBLE_XID" val="5f69c09fb22fc7aed70b618a"/>
  <p:tag name="KSO_WM_TEMPLATE_ASSEMBLE_GROUPID" val="5f69c09fb22fc7aed70b618a"/>
  <p:tag name="KSO_WM_TAG_FRONT_SIZE" val=""/>
  <p:tag name="KSO_WM_TAG_BACKGROUP_ID" val=""/>
  <p:tag name="KSO_WM_TAG_BACKGROUP_SIZE" val=""/>
  <p:tag name="KSO_WM_TAG_ZODER_POSITION" val=""/>
</p:tagLst>
</file>

<file path=ppt/tags/tag12.xml><?xml version="1.0" encoding="utf-8"?>
<p:tagLst xmlns:p="http://schemas.openxmlformats.org/presentationml/2006/main">
  <p:tag name="KSO_WM_UNIT_TEXT_SUBTYPE" val="a"/>
  <p:tag name="KSO_WM_UNIT_SUBTYPE" val="a"/>
  <p:tag name="KSO_WM_UNIT_PRESET_TEXT" val="单击此处添加正文，文字是您思想的提炼，为了演示发布的良好效果，请言简意赅的阐述您的观点。您的内容已经简明扼要，字字珠玑，但信息却千丝万缕、错综复杂。"/>
  <p:tag name="KSO_WM_UNIT_NOCLEAR" val="0"/>
  <p:tag name="KSO_WM_UNIT_HIGHLIGHT" val="0"/>
  <p:tag name="KSO_WM_UNIT_COMPATIBLE" val="0"/>
  <p:tag name="KSO_WM_UNIT_DIAGRAM_ISNUMVISUAL" val="0"/>
  <p:tag name="KSO_WM_UNIT_DIAGRAM_ISREFERUNIT" val="0"/>
  <p:tag name="KSO_WM_UNIT_TYPE" val="f"/>
  <p:tag name="KSO_WM_UNIT_INDEX" val="1"/>
  <p:tag name="KSO_WM_UNIT_ID" val="diagram20211020_1*f*1"/>
  <p:tag name="KSO_WM_TEMPLATE_CATEGORY" val="diagram"/>
  <p:tag name="KSO_WM_TEMPLATE_INDEX" val="20211020"/>
  <p:tag name="KSO_WM_UNIT_LAYERLEVEL" val="1"/>
  <p:tag name="KSO_WM_TAG_VERSION" val="1.0"/>
  <p:tag name="KSO_WM_BEAUTIFY_FLAG" val="#wm#"/>
  <p:tag name="KSO_WM_UNIT_DEFAULT_FONT" val="14;20;2"/>
  <p:tag name="KSO_WM_UNIT_BLOCK" val="0"/>
  <p:tag name="KSO_WM_UNIT_VALUE" val="80"/>
  <p:tag name="KSO_WM_UNIT_SHOW_EDIT_AREA_INDICATION" val="1"/>
  <p:tag name="KSO_WM_CHIP_GROUPID" val="5e6b05596848fb12bee65ac8"/>
  <p:tag name="KSO_WM_CHIP_XID" val="5e6b05596848fb12bee65aca"/>
  <p:tag name="KSO_WM_CHIP_FILLAREA_FILL_RULE" val="{&quot;fill_align&quot;:&quot;lt&quot;,&quot;fill_mode&quot;:&quot;full&quot;}"/>
  <p:tag name="KSO_WM_UNIT_DEC_AREA_ID" val="57c33f772a894b78be9e1d5c7b8acbb2"/>
  <p:tag name="KSO_WM_ASSEMBLE_CHIP_INDEX" val="509bae24df4441ddbf55cfa2f9323032"/>
  <p:tag name="KSO_WM_UNIT_TEXT_FILL_FORE_SCHEMECOLOR_INDEX_BRIGHTNESS" val="0.25"/>
  <p:tag name="KSO_WM_UNIT_TEXT_FILL_FORE_SCHEMECOLOR_INDEX" val="13"/>
  <p:tag name="KSO_WM_UNIT_TEXT_FILL_TYPE" val="1"/>
  <p:tag name="KSO_WM_TEMPLATE_ASSEMBLE_XID" val="5f69c09fb22fc7aed70b618a"/>
  <p:tag name="KSO_WM_TEMPLATE_ASSEMBLE_GROUPID" val="5f69c09fb22fc7aed70b618a"/>
  <p:tag name="KSO_WM_TAG_FRONT_SIZE" val=""/>
  <p:tag name="KSO_WM_TAG_BACKGROUP_ID" val=""/>
  <p:tag name="KSO_WM_TAG_BACKGROUP_SIZE" val=""/>
  <p:tag name="KSO_WM_TAG_ZODER_POSITION" val=""/>
</p:tagLst>
</file>

<file path=ppt/tags/tag1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5"/>
  <p:tag name="KSO_WM_UNIT_ID" val="diagram20211020_1*i*5"/>
  <p:tag name="KSO_WM_TEMPLATE_CATEGORY" val="diagram"/>
  <p:tag name="KSO_WM_TEMPLATE_INDEX" val="20211020"/>
  <p:tag name="KSO_WM_UNIT_LAYERLEVEL" val="1"/>
  <p:tag name="KSO_WM_TAG_VERSION" val="1.0"/>
  <p:tag name="KSO_WM_BEAUTIFY_FLAG" val="#wm#"/>
  <p:tag name="KSO_WM_UNIT_ADJUSTLAYOUT_ID" val="11"/>
  <p:tag name="KSO_WM_UNIT_COLOR_SCHEME_SHAPE_ID" val="11"/>
  <p:tag name="KSO_WM_UNIT_COLOR_SCHEME_PARENT_PAGE" val="0_1"/>
  <p:tag name="KSO_WM_UNIT_DECOLORIZATION" val="1"/>
  <p:tag name="KSO_WM_UNIT_BLOCK" val="0"/>
  <p:tag name="KSO_WM_UNIT_SM_LIMIT_TYPE" val="3"/>
  <p:tag name="KSO_WM_UNIT_DEC_AREA_ID" val="844300c7c3344defb7e8e749be6248d5"/>
  <p:tag name="KSO_WM_UNIT_DECORATE_INFO" val="{&quot;DecorateInfoH&quot;:{&quot;IsAbs&quot;:true},&quot;DecorateInfoW&quot;:{&quot;IsAbs&quot;:false},&quot;DecorateInfoX&quot;:{&quot;IsAbs&quot;:true,&quot;Pos&quot;:1},&quot;DecorateInfoY&quot;:{&quot;IsAbs&quot;:true,&quot;Pos&quot;:2},&quot;ReferentInfo&quot;:{&quot;Id&quot;:&quot;209e853400d048f2b9530ce7b0144219&quot;,&quot;X&quot;:{&quot;Pos&quot;:1},&quot;Y&quot;:{&quot;Pos&quot;:2}},&quot;whChangeMode&quot;:0}"/>
  <p:tag name="KSO_WM_CHIP_GROUPID" val="5ef31f54c6295c63c1a2e06e"/>
  <p:tag name="KSO_WM_CHIP_XID" val="5ef31f54c6295c63c1a2e06f"/>
  <p:tag name="KSO_WM_UNIT_LINE_FORE_SCHEMECOLOR_INDEX_BRIGHTNESS" val="-0.25"/>
  <p:tag name="KSO_WM_UNIT_LINE_FORE_SCHEMECOLOR_INDEX" val="14"/>
  <p:tag name="KSO_WM_UNIT_LINE_FILL_TYPE" val="2"/>
  <p:tag name="KSO_WM_TEMPLATE_ASSEMBLE_XID" val="5f69c09fb22fc7aed70b618a"/>
  <p:tag name="KSO_WM_TEMPLATE_ASSEMBLE_GROUPID" val="5f69c09fb22fc7aed70b618a"/>
</p:tagLst>
</file>

<file path=ppt/tags/tag14.xml><?xml version="1.0" encoding="utf-8"?>
<p:tagLst xmlns:p="http://schemas.openxmlformats.org/presentationml/2006/main">
  <p:tag name="KSO_WM_UNIT_ISCONTENTSTITLE" val="0"/>
  <p:tag name="KSO_WM_UNIT_ISNUMDGMTITLE" val="0"/>
  <p:tag name="KSO_WM_UNIT_NOCLEAR" val="0"/>
  <p:tag name="KSO_WM_UNIT_VALUE" val="11"/>
  <p:tag name="KSO_WM_UNIT_HIGHLIGHT" val="0"/>
  <p:tag name="KSO_WM_UNIT_COMPATIBLE" val="0"/>
  <p:tag name="KSO_WM_UNIT_DIAGRAM_ISNUMVISUAL" val="0"/>
  <p:tag name="KSO_WM_UNIT_DIAGRAM_ISREFERUNIT" val="0"/>
  <p:tag name="KSO_WM_UNIT_TYPE" val="a"/>
  <p:tag name="KSO_WM_UNIT_INDEX" val="1"/>
  <p:tag name="KSO_WM_UNIT_ID" val="diagram20211020_1*a*1"/>
  <p:tag name="KSO_WM_TEMPLATE_CATEGORY" val="diagram"/>
  <p:tag name="KSO_WM_TEMPLATE_INDEX" val="20211020"/>
  <p:tag name="KSO_WM_UNIT_LAYERLEVEL" val="1"/>
  <p:tag name="KSO_WM_TAG_VERSION" val="1.0"/>
  <p:tag name="KSO_WM_BEAUTIFY_FLAG" val="#wm#"/>
  <p:tag name="KSO_WM_UNIT_PRESET_TEXT" val="添加标题"/>
  <p:tag name="KSO_WM_UNIT_DEFAULT_FONT" val="24;44;4"/>
  <p:tag name="KSO_WM_UNIT_BLOCK" val="0"/>
  <p:tag name="KSO_WM_UNIT_SHOW_EDIT_AREA_INDICATION" val="1"/>
  <p:tag name="KSO_WM_CHIP_GROUPID" val="5e7881253197e252a37019b5"/>
  <p:tag name="KSO_WM_CHIP_XID" val="5e7881253197e252a37019b6"/>
  <p:tag name="KSO_WM_CHIP_FILLAREA_FILL_RULE" val="{&quot;fill_align&quot;:&quot;lb&quot;,&quot;fill_mode&quot;:&quot;full&quot;}"/>
  <p:tag name="KSO_WM_UNIT_DEC_AREA_ID" val="209e853400d048f2b9530ce7b0144219"/>
  <p:tag name="KSO_WM_ASSEMBLE_CHIP_INDEX" val="e8fa3563378e4d40a186b902600eebf5"/>
  <p:tag name="KSO_WM_UNIT_TEXT_FILL_FORE_SCHEMECOLOR_INDEX_BRIGHTNESS" val="0"/>
  <p:tag name="KSO_WM_UNIT_TEXT_FILL_FORE_SCHEMECOLOR_INDEX" val="13"/>
  <p:tag name="KSO_WM_UNIT_TEXT_FILL_TYPE" val="1"/>
  <p:tag name="KSO_WM_TEMPLATE_ASSEMBLE_XID" val="5f69c09fb22fc7aed70b618a"/>
  <p:tag name="KSO_WM_TEMPLATE_ASSEMBLE_GROUPID" val="5f69c09fb22fc7aed70b618a"/>
  <p:tag name="KSO_WM_TAG_FRONT_SIZE" val=""/>
  <p:tag name="KSO_WM_TAG_BACKGROUP_ID" val=""/>
  <p:tag name="KSO_WM_TAG_BACKGROUP_SIZE" val=""/>
  <p:tag name="KSO_WM_TAG_ZODER_POSITION" val=""/>
</p:tagLst>
</file>

<file path=ppt/tags/tag15.xml><?xml version="1.0" encoding="utf-8"?>
<p:tagLst xmlns:p="http://schemas.openxmlformats.org/presentationml/2006/main">
  <p:tag name="KSO_WM_UNIT_TEXT_SUBTYPE" val="a"/>
  <p:tag name="KSO_WM_UNIT_SUBTYPE" val="a"/>
  <p:tag name="KSO_WM_UNIT_PRESET_TEXT" val="单击此处添加正文，文字是您思想的提炼，为了演示发布的良好效果，请言简意赅的阐述您的观点。您的内容已经简明扼要，字字珠玑，但信息却千丝万缕、错综复杂。"/>
  <p:tag name="KSO_WM_UNIT_NOCLEAR" val="0"/>
  <p:tag name="KSO_WM_UNIT_HIGHLIGHT" val="0"/>
  <p:tag name="KSO_WM_UNIT_COMPATIBLE" val="0"/>
  <p:tag name="KSO_WM_UNIT_DIAGRAM_ISNUMVISUAL" val="0"/>
  <p:tag name="KSO_WM_UNIT_DIAGRAM_ISREFERUNIT" val="0"/>
  <p:tag name="KSO_WM_UNIT_TYPE" val="f"/>
  <p:tag name="KSO_WM_UNIT_INDEX" val="1"/>
  <p:tag name="KSO_WM_UNIT_ID" val="diagram20211020_1*f*1"/>
  <p:tag name="KSO_WM_TEMPLATE_CATEGORY" val="diagram"/>
  <p:tag name="KSO_WM_TEMPLATE_INDEX" val="20211020"/>
  <p:tag name="KSO_WM_UNIT_LAYERLEVEL" val="1"/>
  <p:tag name="KSO_WM_TAG_VERSION" val="1.0"/>
  <p:tag name="KSO_WM_BEAUTIFY_FLAG" val="#wm#"/>
  <p:tag name="KSO_WM_UNIT_DEFAULT_FONT" val="14;20;2"/>
  <p:tag name="KSO_WM_UNIT_BLOCK" val="0"/>
  <p:tag name="KSO_WM_UNIT_VALUE" val="80"/>
  <p:tag name="KSO_WM_UNIT_SHOW_EDIT_AREA_INDICATION" val="1"/>
  <p:tag name="KSO_WM_CHIP_GROUPID" val="5e6b05596848fb12bee65ac8"/>
  <p:tag name="KSO_WM_CHIP_XID" val="5e6b05596848fb12bee65aca"/>
  <p:tag name="KSO_WM_CHIP_FILLAREA_FILL_RULE" val="{&quot;fill_align&quot;:&quot;lt&quot;,&quot;fill_mode&quot;:&quot;full&quot;}"/>
  <p:tag name="KSO_WM_UNIT_DEC_AREA_ID" val="57c33f772a894b78be9e1d5c7b8acbb2"/>
  <p:tag name="KSO_WM_ASSEMBLE_CHIP_INDEX" val="509bae24df4441ddbf55cfa2f9323032"/>
  <p:tag name="KSO_WM_UNIT_TEXT_FILL_FORE_SCHEMECOLOR_INDEX_BRIGHTNESS" val="0.25"/>
  <p:tag name="KSO_WM_UNIT_TEXT_FILL_FORE_SCHEMECOLOR_INDEX" val="13"/>
  <p:tag name="KSO_WM_UNIT_TEXT_FILL_TYPE" val="1"/>
  <p:tag name="KSO_WM_TEMPLATE_ASSEMBLE_XID" val="5f69c09fb22fc7aed70b618a"/>
  <p:tag name="KSO_WM_TEMPLATE_ASSEMBLE_GROUPID" val="5f69c09fb22fc7aed70b618a"/>
  <p:tag name="KSO_WM_TAG_FRONT_SIZE" val=""/>
  <p:tag name="KSO_WM_TAG_BACKGROUP_ID" val=""/>
  <p:tag name="KSO_WM_TAG_BACKGROUP_SIZE" val=""/>
  <p:tag name="KSO_WM_TAG_ZODER_POSITION" val=""/>
</p:tagLst>
</file>

<file path=ppt/tags/tag16.xml><?xml version="1.0" encoding="utf-8"?>
<p:tagLst xmlns:p="http://schemas.openxmlformats.org/presentationml/2006/main">
  <p:tag name="PA" val="v5.2.9"/>
</p:tagLst>
</file>

<file path=ppt/tags/tag17.xml><?xml version="1.0" encoding="utf-8"?>
<p:tagLst xmlns:p="http://schemas.openxmlformats.org/presentationml/2006/main">
  <p:tag name="PA" val="v5.2.9"/>
</p:tagLst>
</file>

<file path=ppt/tags/tag18.xml><?xml version="1.0" encoding="utf-8"?>
<p:tagLst xmlns:p="http://schemas.openxmlformats.org/presentationml/2006/main">
  <p:tag name="PA" val="v5.2.9"/>
</p:tagLst>
</file>

<file path=ppt/tags/tag19.xml><?xml version="1.0" encoding="utf-8"?>
<p:tagLst xmlns:p="http://schemas.openxmlformats.org/presentationml/2006/main">
  <p:tag name="PA" val="v5.2.9"/>
</p:tagLst>
</file>

<file path=ppt/tags/tag2.xml><?xml version="1.0" encoding="utf-8"?>
<p:tagLst xmlns:p="http://schemas.openxmlformats.org/presentationml/2006/main">
  <p:tag name="KSO_WM_UNIT_ISCONTENTSTITLE" val="0"/>
  <p:tag name="KSO_WM_UNIT_ISNUMDGMTITLE" val="0"/>
  <p:tag name="KSO_WM_UNIT_NOCLEAR" val="0"/>
  <p:tag name="KSO_WM_UNIT_VALUE" val="11"/>
  <p:tag name="KSO_WM_UNIT_HIGHLIGHT" val="0"/>
  <p:tag name="KSO_WM_UNIT_COMPATIBLE" val="0"/>
  <p:tag name="KSO_WM_UNIT_DIAGRAM_ISNUMVISUAL" val="0"/>
  <p:tag name="KSO_WM_UNIT_DIAGRAM_ISREFERUNIT" val="0"/>
  <p:tag name="KSO_WM_UNIT_TYPE" val="a"/>
  <p:tag name="KSO_WM_UNIT_INDEX" val="1"/>
  <p:tag name="KSO_WM_UNIT_ID" val="diagram20211020_1*a*1"/>
  <p:tag name="KSO_WM_TEMPLATE_CATEGORY" val="diagram"/>
  <p:tag name="KSO_WM_TEMPLATE_INDEX" val="20211020"/>
  <p:tag name="KSO_WM_UNIT_LAYERLEVEL" val="1"/>
  <p:tag name="KSO_WM_TAG_VERSION" val="1.0"/>
  <p:tag name="KSO_WM_BEAUTIFY_FLAG" val="#wm#"/>
  <p:tag name="KSO_WM_UNIT_PRESET_TEXT" val="添加标题"/>
  <p:tag name="KSO_WM_UNIT_DEFAULT_FONT" val="24;44;4"/>
  <p:tag name="KSO_WM_UNIT_BLOCK" val="0"/>
  <p:tag name="KSO_WM_UNIT_SHOW_EDIT_AREA_INDICATION" val="1"/>
  <p:tag name="KSO_WM_CHIP_GROUPID" val="5e7881253197e252a37019b5"/>
  <p:tag name="KSO_WM_CHIP_XID" val="5e7881253197e252a37019b6"/>
  <p:tag name="KSO_WM_CHIP_FILLAREA_FILL_RULE" val="{&quot;fill_align&quot;:&quot;lb&quot;,&quot;fill_mode&quot;:&quot;full&quot;}"/>
  <p:tag name="KSO_WM_UNIT_DEC_AREA_ID" val="209e853400d048f2b9530ce7b0144219"/>
  <p:tag name="KSO_WM_ASSEMBLE_CHIP_INDEX" val="e8fa3563378e4d40a186b902600eebf5"/>
  <p:tag name="KSO_WM_UNIT_TEXT_FILL_FORE_SCHEMECOLOR_INDEX_BRIGHTNESS" val="0"/>
  <p:tag name="KSO_WM_UNIT_TEXT_FILL_FORE_SCHEMECOLOR_INDEX" val="13"/>
  <p:tag name="KSO_WM_UNIT_TEXT_FILL_TYPE" val="1"/>
  <p:tag name="KSO_WM_TEMPLATE_ASSEMBLE_XID" val="5f69c09fb22fc7aed70b618a"/>
  <p:tag name="KSO_WM_TEMPLATE_ASSEMBLE_GROUPID" val="5f69c09fb22fc7aed70b618a"/>
  <p:tag name="KSO_WM_TAG_FRONT_SIZE" val=""/>
  <p:tag name="KSO_WM_TAG_BACKGROUP_ID" val=""/>
  <p:tag name="KSO_WM_TAG_BACKGROUP_SIZE" val=""/>
  <p:tag name="KSO_WM_TAG_ZODER_POSITION" val=""/>
</p:tagLst>
</file>

<file path=ppt/tags/tag20.xml><?xml version="1.0" encoding="utf-8"?>
<p:tagLst xmlns:p="http://schemas.openxmlformats.org/presentationml/2006/main">
  <p:tag name="PA" val="v5.2.9"/>
</p:tagLst>
</file>

<file path=ppt/tags/tag21.xml><?xml version="1.0" encoding="utf-8"?>
<p:tagLst xmlns:p="http://schemas.openxmlformats.org/presentationml/2006/main">
  <p:tag name="PA" val="v5.2.9"/>
</p:tagLst>
</file>

<file path=ppt/tags/tag22.xml><?xml version="1.0" encoding="utf-8"?>
<p:tagLst xmlns:p="http://schemas.openxmlformats.org/presentationml/2006/main">
  <p:tag name="PA" val="v5.2.9"/>
</p:tagLst>
</file>

<file path=ppt/tags/tag23.xml><?xml version="1.0" encoding="utf-8"?>
<p:tagLst xmlns:p="http://schemas.openxmlformats.org/presentationml/2006/main">
  <p:tag name="PA" val="v5.2.9"/>
</p:tagLst>
</file>

<file path=ppt/tags/tag24.xml><?xml version="1.0" encoding="utf-8"?>
<p:tagLst xmlns:p="http://schemas.openxmlformats.org/presentationml/2006/main">
  <p:tag name="PA" val="v5.2.9"/>
</p:tagLst>
</file>

<file path=ppt/tags/tag25.xml><?xml version="1.0" encoding="utf-8"?>
<p:tagLst xmlns:p="http://schemas.openxmlformats.org/presentationml/2006/main">
  <p:tag name="PA" val="v5.2.9"/>
</p:tagLst>
</file>

<file path=ppt/tags/tag26.xml><?xml version="1.0" encoding="utf-8"?>
<p:tagLst xmlns:p="http://schemas.openxmlformats.org/presentationml/2006/main">
  <p:tag name="PA" val="v5.2.9"/>
</p:tagLst>
</file>

<file path=ppt/tags/tag27.xml><?xml version="1.0" encoding="utf-8"?>
<p:tagLst xmlns:p="http://schemas.openxmlformats.org/presentationml/2006/main">
  <p:tag name="PA" val="v5.2.9"/>
</p:tagLst>
</file>

<file path=ppt/tags/tag28.xml><?xml version="1.0" encoding="utf-8"?>
<p:tagLst xmlns:p="http://schemas.openxmlformats.org/presentationml/2006/main">
  <p:tag name="PA" val="v5.2.9"/>
</p:tagLst>
</file>

<file path=ppt/tags/tag29.xml><?xml version="1.0" encoding="utf-8"?>
<p:tagLst xmlns:p="http://schemas.openxmlformats.org/presentationml/2006/main">
  <p:tag name="PA" val="v5.2.9"/>
</p:tagLst>
</file>

<file path=ppt/tags/tag3.xml><?xml version="1.0" encoding="utf-8"?>
<p:tagLst xmlns:p="http://schemas.openxmlformats.org/presentationml/2006/main">
  <p:tag name="KSO_WM_UNIT_TEXT_SUBTYPE" val="a"/>
  <p:tag name="KSO_WM_UNIT_SUBTYPE" val="a"/>
  <p:tag name="KSO_WM_UNIT_PRESET_TEXT" val="单击此处添加正文，文字是您思想的提炼，为了演示发布的良好效果，请言简意赅的阐述您的观点。您的内容已经简明扼要，字字珠玑，但信息却千丝万缕、错综复杂。"/>
  <p:tag name="KSO_WM_UNIT_NOCLEAR" val="0"/>
  <p:tag name="KSO_WM_UNIT_HIGHLIGHT" val="0"/>
  <p:tag name="KSO_WM_UNIT_COMPATIBLE" val="0"/>
  <p:tag name="KSO_WM_UNIT_DIAGRAM_ISNUMVISUAL" val="0"/>
  <p:tag name="KSO_WM_UNIT_DIAGRAM_ISREFERUNIT" val="0"/>
  <p:tag name="KSO_WM_UNIT_TYPE" val="f"/>
  <p:tag name="KSO_WM_UNIT_INDEX" val="1"/>
  <p:tag name="KSO_WM_UNIT_ID" val="diagram20211020_1*f*1"/>
  <p:tag name="KSO_WM_TEMPLATE_CATEGORY" val="diagram"/>
  <p:tag name="KSO_WM_TEMPLATE_INDEX" val="20211020"/>
  <p:tag name="KSO_WM_UNIT_LAYERLEVEL" val="1"/>
  <p:tag name="KSO_WM_TAG_VERSION" val="1.0"/>
  <p:tag name="KSO_WM_BEAUTIFY_FLAG" val="#wm#"/>
  <p:tag name="KSO_WM_UNIT_DEFAULT_FONT" val="14;20;2"/>
  <p:tag name="KSO_WM_UNIT_BLOCK" val="0"/>
  <p:tag name="KSO_WM_UNIT_VALUE" val="80"/>
  <p:tag name="KSO_WM_UNIT_SHOW_EDIT_AREA_INDICATION" val="1"/>
  <p:tag name="KSO_WM_CHIP_GROUPID" val="5e6b05596848fb12bee65ac8"/>
  <p:tag name="KSO_WM_CHIP_XID" val="5e6b05596848fb12bee65aca"/>
  <p:tag name="KSO_WM_CHIP_FILLAREA_FILL_RULE" val="{&quot;fill_align&quot;:&quot;lt&quot;,&quot;fill_mode&quot;:&quot;full&quot;}"/>
  <p:tag name="KSO_WM_UNIT_DEC_AREA_ID" val="57c33f772a894b78be9e1d5c7b8acbb2"/>
  <p:tag name="KSO_WM_ASSEMBLE_CHIP_INDEX" val="509bae24df4441ddbf55cfa2f9323032"/>
  <p:tag name="KSO_WM_UNIT_TEXT_FILL_FORE_SCHEMECOLOR_INDEX_BRIGHTNESS" val="0.25"/>
  <p:tag name="KSO_WM_UNIT_TEXT_FILL_FORE_SCHEMECOLOR_INDEX" val="13"/>
  <p:tag name="KSO_WM_UNIT_TEXT_FILL_TYPE" val="1"/>
  <p:tag name="KSO_WM_TEMPLATE_ASSEMBLE_XID" val="5f69c09fb22fc7aed70b618a"/>
  <p:tag name="KSO_WM_TEMPLATE_ASSEMBLE_GROUPID" val="5f69c09fb22fc7aed70b618a"/>
  <p:tag name="KSO_WM_TAG_FRONT_SIZE" val=""/>
  <p:tag name="KSO_WM_TAG_BACKGROUP_ID" val=""/>
  <p:tag name="KSO_WM_TAG_BACKGROUP_SIZE" val=""/>
  <p:tag name="KSO_WM_TAG_ZODER_POSITION" val=""/>
</p:tagLst>
</file>

<file path=ppt/tags/tag30.xml><?xml version="1.0" encoding="utf-8"?>
<p:tagLst xmlns:p="http://schemas.openxmlformats.org/presentationml/2006/main">
  <p:tag name="PA" val="v5.2.9"/>
</p:tagLst>
</file>

<file path=ppt/tags/tag31.xml><?xml version="1.0" encoding="utf-8"?>
<p:tagLst xmlns:p="http://schemas.openxmlformats.org/presentationml/2006/main">
  <p:tag name="PA" val="v5.2.9"/>
</p:tagLst>
</file>

<file path=ppt/tags/tag32.xml><?xml version="1.0" encoding="utf-8"?>
<p:tagLst xmlns:p="http://schemas.openxmlformats.org/presentationml/2006/main">
  <p:tag name="PA" val="v5.2.9"/>
</p:tagLst>
</file>

<file path=ppt/tags/tag33.xml><?xml version="1.0" encoding="utf-8"?>
<p:tagLst xmlns:p="http://schemas.openxmlformats.org/presentationml/2006/main">
  <p:tag name="PA" val="v5.2.9"/>
</p:tagLst>
</file>

<file path=ppt/tags/tag34.xml><?xml version="1.0" encoding="utf-8"?>
<p:tagLst xmlns:p="http://schemas.openxmlformats.org/presentationml/2006/main">
  <p:tag name="PA" val="v5.2.9"/>
</p:tagLst>
</file>

<file path=ppt/tags/tag35.xml><?xml version="1.0" encoding="utf-8"?>
<p:tagLst xmlns:p="http://schemas.openxmlformats.org/presentationml/2006/main">
  <p:tag name="PA" val="v5.2.9"/>
</p:tagLst>
</file>

<file path=ppt/tags/tag36.xml><?xml version="1.0" encoding="utf-8"?>
<p:tagLst xmlns:p="http://schemas.openxmlformats.org/presentationml/2006/main">
  <p:tag name="PA" val="v5.2.9"/>
</p:tagLst>
</file>

<file path=ppt/tags/tag37.xml><?xml version="1.0" encoding="utf-8"?>
<p:tagLst xmlns:p="http://schemas.openxmlformats.org/presentationml/2006/main">
  <p:tag name="PA" val="v5.2.9"/>
</p:tagLst>
</file>

<file path=ppt/tags/tag38.xml><?xml version="1.0" encoding="utf-8"?>
<p:tagLst xmlns:p="http://schemas.openxmlformats.org/presentationml/2006/main">
  <p:tag name="PA" val="v5.2.9"/>
</p:tagLst>
</file>

<file path=ppt/tags/tag39.xml><?xml version="1.0" encoding="utf-8"?>
<p:tagLst xmlns:p="http://schemas.openxmlformats.org/presentationml/2006/main">
  <p:tag name="PA" val="v5.2.9"/>
</p:tagLst>
</file>

<file path=ppt/tags/tag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5"/>
  <p:tag name="KSO_WM_UNIT_ID" val="diagram20211020_1*i*5"/>
  <p:tag name="KSO_WM_TEMPLATE_CATEGORY" val="diagram"/>
  <p:tag name="KSO_WM_TEMPLATE_INDEX" val="20211020"/>
  <p:tag name="KSO_WM_UNIT_LAYERLEVEL" val="1"/>
  <p:tag name="KSO_WM_TAG_VERSION" val="1.0"/>
  <p:tag name="KSO_WM_BEAUTIFY_FLAG" val="#wm#"/>
  <p:tag name="KSO_WM_UNIT_ADJUSTLAYOUT_ID" val="11"/>
  <p:tag name="KSO_WM_UNIT_COLOR_SCHEME_SHAPE_ID" val="11"/>
  <p:tag name="KSO_WM_UNIT_COLOR_SCHEME_PARENT_PAGE" val="0_1"/>
  <p:tag name="KSO_WM_UNIT_DECOLORIZATION" val="1"/>
  <p:tag name="KSO_WM_UNIT_BLOCK" val="0"/>
  <p:tag name="KSO_WM_UNIT_SM_LIMIT_TYPE" val="3"/>
  <p:tag name="KSO_WM_UNIT_DEC_AREA_ID" val="844300c7c3344defb7e8e749be6248d5"/>
  <p:tag name="KSO_WM_UNIT_DECORATE_INFO" val="{&quot;DecorateInfoH&quot;:{&quot;IsAbs&quot;:true},&quot;DecorateInfoW&quot;:{&quot;IsAbs&quot;:false},&quot;DecorateInfoX&quot;:{&quot;IsAbs&quot;:true,&quot;Pos&quot;:1},&quot;DecorateInfoY&quot;:{&quot;IsAbs&quot;:true,&quot;Pos&quot;:2},&quot;ReferentInfo&quot;:{&quot;Id&quot;:&quot;209e853400d048f2b9530ce7b0144219&quot;,&quot;X&quot;:{&quot;Pos&quot;:1},&quot;Y&quot;:{&quot;Pos&quot;:2}},&quot;whChangeMode&quot;:0}"/>
  <p:tag name="KSO_WM_CHIP_GROUPID" val="5ef31f54c6295c63c1a2e06e"/>
  <p:tag name="KSO_WM_CHIP_XID" val="5ef31f54c6295c63c1a2e06f"/>
  <p:tag name="KSO_WM_UNIT_LINE_FORE_SCHEMECOLOR_INDEX_BRIGHTNESS" val="-0.25"/>
  <p:tag name="KSO_WM_UNIT_LINE_FORE_SCHEMECOLOR_INDEX" val="14"/>
  <p:tag name="KSO_WM_UNIT_LINE_FILL_TYPE" val="2"/>
  <p:tag name="KSO_WM_TEMPLATE_ASSEMBLE_XID" val="5f69c09fb22fc7aed70b618a"/>
  <p:tag name="KSO_WM_TEMPLATE_ASSEMBLE_GROUPID" val="5f69c09fb22fc7aed70b618a"/>
</p:tagLst>
</file>

<file path=ppt/tags/tag40.xml><?xml version="1.0" encoding="utf-8"?>
<p:tagLst xmlns:p="http://schemas.openxmlformats.org/presentationml/2006/main">
  <p:tag name="PA" val="v5.2.9"/>
</p:tagLst>
</file>

<file path=ppt/tags/tag41.xml><?xml version="1.0" encoding="utf-8"?>
<p:tagLst xmlns:p="http://schemas.openxmlformats.org/presentationml/2006/main">
  <p:tag name="PA" val="v5.2.9"/>
</p:tagLst>
</file>

<file path=ppt/tags/tag42.xml><?xml version="1.0" encoding="utf-8"?>
<p:tagLst xmlns:p="http://schemas.openxmlformats.org/presentationml/2006/main">
  <p:tag name="PA" val="v5.2.9"/>
</p:tagLst>
</file>

<file path=ppt/tags/tag43.xml><?xml version="1.0" encoding="utf-8"?>
<p:tagLst xmlns:p="http://schemas.openxmlformats.org/presentationml/2006/main">
  <p:tag name="PA" val="v5.2.9"/>
</p:tagLst>
</file>

<file path=ppt/tags/tag44.xml><?xml version="1.0" encoding="utf-8"?>
<p:tagLst xmlns:p="http://schemas.openxmlformats.org/presentationml/2006/main">
  <p:tag name="PA" val="v5.2.9"/>
</p:tagLst>
</file>

<file path=ppt/tags/tag45.xml><?xml version="1.0" encoding="utf-8"?>
<p:tagLst xmlns:p="http://schemas.openxmlformats.org/presentationml/2006/main">
  <p:tag name="PA" val="v5.2.9"/>
</p:tagLst>
</file>

<file path=ppt/tags/tag46.xml><?xml version="1.0" encoding="utf-8"?>
<p:tagLst xmlns:p="http://schemas.openxmlformats.org/presentationml/2006/main">
  <p:tag name="PA" val="v5.2.9"/>
</p:tagLst>
</file>

<file path=ppt/tags/tag47.xml><?xml version="1.0" encoding="utf-8"?>
<p:tagLst xmlns:p="http://schemas.openxmlformats.org/presentationml/2006/main">
  <p:tag name="PA" val="v5.2.9"/>
</p:tagLst>
</file>

<file path=ppt/tags/tag48.xml><?xml version="1.0" encoding="utf-8"?>
<p:tagLst xmlns:p="http://schemas.openxmlformats.org/presentationml/2006/main">
  <p:tag name="PA" val="v5.2.9"/>
</p:tagLst>
</file>

<file path=ppt/tags/tag49.xml><?xml version="1.0" encoding="utf-8"?>
<p:tagLst xmlns:p="http://schemas.openxmlformats.org/presentationml/2006/main">
  <p:tag name="PA" val="v5.2.9"/>
</p:tagLst>
</file>

<file path=ppt/tags/tag5.xml><?xml version="1.0" encoding="utf-8"?>
<p:tagLst xmlns:p="http://schemas.openxmlformats.org/presentationml/2006/main">
  <p:tag name="KSO_WM_UNIT_ISCONTENTSTITLE" val="0"/>
  <p:tag name="KSO_WM_UNIT_ISNUMDGMTITLE" val="0"/>
  <p:tag name="KSO_WM_UNIT_NOCLEAR" val="0"/>
  <p:tag name="KSO_WM_UNIT_VALUE" val="11"/>
  <p:tag name="KSO_WM_UNIT_HIGHLIGHT" val="0"/>
  <p:tag name="KSO_WM_UNIT_COMPATIBLE" val="0"/>
  <p:tag name="KSO_WM_UNIT_DIAGRAM_ISNUMVISUAL" val="0"/>
  <p:tag name="KSO_WM_UNIT_DIAGRAM_ISREFERUNIT" val="0"/>
  <p:tag name="KSO_WM_UNIT_TYPE" val="a"/>
  <p:tag name="KSO_WM_UNIT_INDEX" val="1"/>
  <p:tag name="KSO_WM_UNIT_ID" val="diagram20211020_1*a*1"/>
  <p:tag name="KSO_WM_TEMPLATE_CATEGORY" val="diagram"/>
  <p:tag name="KSO_WM_TEMPLATE_INDEX" val="20211020"/>
  <p:tag name="KSO_WM_UNIT_LAYERLEVEL" val="1"/>
  <p:tag name="KSO_WM_TAG_VERSION" val="1.0"/>
  <p:tag name="KSO_WM_BEAUTIFY_FLAG" val="#wm#"/>
  <p:tag name="KSO_WM_UNIT_PRESET_TEXT" val="添加标题"/>
  <p:tag name="KSO_WM_UNIT_DEFAULT_FONT" val="24;44;4"/>
  <p:tag name="KSO_WM_UNIT_BLOCK" val="0"/>
  <p:tag name="KSO_WM_UNIT_SHOW_EDIT_AREA_INDICATION" val="1"/>
  <p:tag name="KSO_WM_CHIP_GROUPID" val="5e7881253197e252a37019b5"/>
  <p:tag name="KSO_WM_CHIP_XID" val="5e7881253197e252a37019b6"/>
  <p:tag name="KSO_WM_CHIP_FILLAREA_FILL_RULE" val="{&quot;fill_align&quot;:&quot;lb&quot;,&quot;fill_mode&quot;:&quot;full&quot;}"/>
  <p:tag name="KSO_WM_UNIT_DEC_AREA_ID" val="209e853400d048f2b9530ce7b0144219"/>
  <p:tag name="KSO_WM_ASSEMBLE_CHIP_INDEX" val="e8fa3563378e4d40a186b902600eebf5"/>
  <p:tag name="KSO_WM_UNIT_TEXT_FILL_FORE_SCHEMECOLOR_INDEX_BRIGHTNESS" val="0"/>
  <p:tag name="KSO_WM_UNIT_TEXT_FILL_FORE_SCHEMECOLOR_INDEX" val="13"/>
  <p:tag name="KSO_WM_UNIT_TEXT_FILL_TYPE" val="1"/>
  <p:tag name="KSO_WM_TEMPLATE_ASSEMBLE_XID" val="5f69c09fb22fc7aed70b618a"/>
  <p:tag name="KSO_WM_TEMPLATE_ASSEMBLE_GROUPID" val="5f69c09fb22fc7aed70b618a"/>
  <p:tag name="KSO_WM_TAG_FRONT_SIZE" val=""/>
  <p:tag name="KSO_WM_TAG_BACKGROUP_ID" val=""/>
  <p:tag name="KSO_WM_TAG_BACKGROUP_SIZE" val=""/>
  <p:tag name="KSO_WM_TAG_ZODER_POSITION" val=""/>
</p:tagLst>
</file>

<file path=ppt/tags/tag50.xml><?xml version="1.0" encoding="utf-8"?>
<p:tagLst xmlns:p="http://schemas.openxmlformats.org/presentationml/2006/main">
  <p:tag name="PA" val="v5.2.9"/>
</p:tagLst>
</file>

<file path=ppt/tags/tag51.xml><?xml version="1.0" encoding="utf-8"?>
<p:tagLst xmlns:p="http://schemas.openxmlformats.org/presentationml/2006/main">
  <p:tag name="PA" val="v5.2.9"/>
</p:tagLst>
</file>

<file path=ppt/tags/tag52.xml><?xml version="1.0" encoding="utf-8"?>
<p:tagLst xmlns:p="http://schemas.openxmlformats.org/presentationml/2006/main">
  <p:tag name="PA" val="v5.2.9"/>
</p:tagLst>
</file>

<file path=ppt/tags/tag53.xml><?xml version="1.0" encoding="utf-8"?>
<p:tagLst xmlns:p="http://schemas.openxmlformats.org/presentationml/2006/main">
  <p:tag name="PA" val="v5.2.9"/>
</p:tagLst>
</file>

<file path=ppt/tags/tag54.xml><?xml version="1.0" encoding="utf-8"?>
<p:tagLst xmlns:p="http://schemas.openxmlformats.org/presentationml/2006/main">
  <p:tag name="PA" val="v5.2.9"/>
</p:tagLst>
</file>

<file path=ppt/tags/tag55.xml><?xml version="1.0" encoding="utf-8"?>
<p:tagLst xmlns:p="http://schemas.openxmlformats.org/presentationml/2006/main">
  <p:tag name="PA" val="v5.2.9"/>
</p:tagLst>
</file>

<file path=ppt/tags/tag56.xml><?xml version="1.0" encoding="utf-8"?>
<p:tagLst xmlns:p="http://schemas.openxmlformats.org/presentationml/2006/main">
  <p:tag name="PA" val="v5.2.9"/>
</p:tagLst>
</file>

<file path=ppt/tags/tag57.xml><?xml version="1.0" encoding="utf-8"?>
<p:tagLst xmlns:p="http://schemas.openxmlformats.org/presentationml/2006/main">
  <p:tag name="PA" val="v5.2.9"/>
</p:tagLst>
</file>

<file path=ppt/tags/tag58.xml><?xml version="1.0" encoding="utf-8"?>
<p:tagLst xmlns:p="http://schemas.openxmlformats.org/presentationml/2006/main">
  <p:tag name="PA" val="v5.2.9"/>
</p:tagLst>
</file>

<file path=ppt/tags/tag59.xml><?xml version="1.0" encoding="utf-8"?>
<p:tagLst xmlns:p="http://schemas.openxmlformats.org/presentationml/2006/main">
  <p:tag name="PA" val="v5.2.9"/>
</p:tagLst>
</file>

<file path=ppt/tags/tag6.xml><?xml version="1.0" encoding="utf-8"?>
<p:tagLst xmlns:p="http://schemas.openxmlformats.org/presentationml/2006/main">
  <p:tag name="KSO_WM_UNIT_TEXT_SUBTYPE" val="a"/>
  <p:tag name="KSO_WM_UNIT_SUBTYPE" val="a"/>
  <p:tag name="KSO_WM_UNIT_PRESET_TEXT" val="单击此处添加正文，文字是您思想的提炼，为了演示发布的良好效果，请言简意赅的阐述您的观点。您的内容已经简明扼要，字字珠玑，但信息却千丝万缕、错综复杂。"/>
  <p:tag name="KSO_WM_UNIT_NOCLEAR" val="0"/>
  <p:tag name="KSO_WM_UNIT_HIGHLIGHT" val="0"/>
  <p:tag name="KSO_WM_UNIT_COMPATIBLE" val="0"/>
  <p:tag name="KSO_WM_UNIT_DIAGRAM_ISNUMVISUAL" val="0"/>
  <p:tag name="KSO_WM_UNIT_DIAGRAM_ISREFERUNIT" val="0"/>
  <p:tag name="KSO_WM_UNIT_TYPE" val="f"/>
  <p:tag name="KSO_WM_UNIT_INDEX" val="1"/>
  <p:tag name="KSO_WM_UNIT_ID" val="diagram20211020_1*f*1"/>
  <p:tag name="KSO_WM_TEMPLATE_CATEGORY" val="diagram"/>
  <p:tag name="KSO_WM_TEMPLATE_INDEX" val="20211020"/>
  <p:tag name="KSO_WM_UNIT_LAYERLEVEL" val="1"/>
  <p:tag name="KSO_WM_TAG_VERSION" val="1.0"/>
  <p:tag name="KSO_WM_BEAUTIFY_FLAG" val="#wm#"/>
  <p:tag name="KSO_WM_UNIT_DEFAULT_FONT" val="14;20;2"/>
  <p:tag name="KSO_WM_UNIT_BLOCK" val="0"/>
  <p:tag name="KSO_WM_UNIT_VALUE" val="80"/>
  <p:tag name="KSO_WM_UNIT_SHOW_EDIT_AREA_INDICATION" val="1"/>
  <p:tag name="KSO_WM_CHIP_GROUPID" val="5e6b05596848fb12bee65ac8"/>
  <p:tag name="KSO_WM_CHIP_XID" val="5e6b05596848fb12bee65aca"/>
  <p:tag name="KSO_WM_CHIP_FILLAREA_FILL_RULE" val="{&quot;fill_align&quot;:&quot;lt&quot;,&quot;fill_mode&quot;:&quot;full&quot;}"/>
  <p:tag name="KSO_WM_UNIT_DEC_AREA_ID" val="57c33f772a894b78be9e1d5c7b8acbb2"/>
  <p:tag name="KSO_WM_ASSEMBLE_CHIP_INDEX" val="509bae24df4441ddbf55cfa2f9323032"/>
  <p:tag name="KSO_WM_UNIT_TEXT_FILL_FORE_SCHEMECOLOR_INDEX_BRIGHTNESS" val="0.25"/>
  <p:tag name="KSO_WM_UNIT_TEXT_FILL_FORE_SCHEMECOLOR_INDEX" val="13"/>
  <p:tag name="KSO_WM_UNIT_TEXT_FILL_TYPE" val="1"/>
  <p:tag name="KSO_WM_TEMPLATE_ASSEMBLE_XID" val="5f69c09fb22fc7aed70b618a"/>
  <p:tag name="KSO_WM_TEMPLATE_ASSEMBLE_GROUPID" val="5f69c09fb22fc7aed70b618a"/>
  <p:tag name="KSO_WM_TAG_FRONT_SIZE" val=""/>
  <p:tag name="KSO_WM_TAG_BACKGROUP_ID" val=""/>
  <p:tag name="KSO_WM_TAG_BACKGROUP_SIZE" val=""/>
  <p:tag name="KSO_WM_TAG_ZODER_POSITION" val=""/>
</p:tagLst>
</file>

<file path=ppt/tags/tag60.xml><?xml version="1.0" encoding="utf-8"?>
<p:tagLst xmlns:p="http://schemas.openxmlformats.org/presentationml/2006/main">
  <p:tag name="PA" val="v5.2.9"/>
</p:tagLst>
</file>

<file path=ppt/tags/tag61.xml><?xml version="1.0" encoding="utf-8"?>
<p:tagLst xmlns:p="http://schemas.openxmlformats.org/presentationml/2006/main">
  <p:tag name="PA" val="v5.2.9"/>
</p:tagLst>
</file>

<file path=ppt/tags/tag62.xml><?xml version="1.0" encoding="utf-8"?>
<p:tagLst xmlns:p="http://schemas.openxmlformats.org/presentationml/2006/main">
  <p:tag name="PA" val="v5.2.9"/>
</p:tagLst>
</file>

<file path=ppt/tags/tag63.xml><?xml version="1.0" encoding="utf-8"?>
<p:tagLst xmlns:p="http://schemas.openxmlformats.org/presentationml/2006/main">
  <p:tag name="PA" val="v5.2.9"/>
</p:tagLst>
</file>

<file path=ppt/tags/tag64.xml><?xml version="1.0" encoding="utf-8"?>
<p:tagLst xmlns:p="http://schemas.openxmlformats.org/presentationml/2006/main">
  <p:tag name="PA" val="v5.2.9"/>
</p:tagLst>
</file>

<file path=ppt/tags/tag65.xml><?xml version="1.0" encoding="utf-8"?>
<p:tagLst xmlns:p="http://schemas.openxmlformats.org/presentationml/2006/main">
  <p:tag name="PA" val="v5.2.9"/>
</p:tagLst>
</file>

<file path=ppt/tags/tag66.xml><?xml version="1.0" encoding="utf-8"?>
<p:tagLst xmlns:p="http://schemas.openxmlformats.org/presentationml/2006/main">
  <p:tag name="PA" val="v5.2.9"/>
</p:tagLst>
</file>

<file path=ppt/tags/tag67.xml><?xml version="1.0" encoding="utf-8"?>
<p:tagLst xmlns:p="http://schemas.openxmlformats.org/presentationml/2006/main">
  <p:tag name="PA" val="v5.2.9"/>
</p:tagLst>
</file>

<file path=ppt/tags/tag68.xml><?xml version="1.0" encoding="utf-8"?>
<p:tagLst xmlns:p="http://schemas.openxmlformats.org/presentationml/2006/main">
  <p:tag name="PA" val="v5.2.9"/>
</p:tagLst>
</file>

<file path=ppt/tags/tag69.xml><?xml version="1.0" encoding="utf-8"?>
<p:tagLst xmlns:p="http://schemas.openxmlformats.org/presentationml/2006/main">
  <p:tag name="PA" val="v5.2.9"/>
</p:tagLst>
</file>

<file path=ppt/tags/tag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5"/>
  <p:tag name="KSO_WM_UNIT_ID" val="diagram20211020_1*i*5"/>
  <p:tag name="KSO_WM_TEMPLATE_CATEGORY" val="diagram"/>
  <p:tag name="KSO_WM_TEMPLATE_INDEX" val="20211020"/>
  <p:tag name="KSO_WM_UNIT_LAYERLEVEL" val="1"/>
  <p:tag name="KSO_WM_TAG_VERSION" val="1.0"/>
  <p:tag name="KSO_WM_BEAUTIFY_FLAG" val="#wm#"/>
  <p:tag name="KSO_WM_UNIT_ADJUSTLAYOUT_ID" val="11"/>
  <p:tag name="KSO_WM_UNIT_COLOR_SCHEME_SHAPE_ID" val="11"/>
  <p:tag name="KSO_WM_UNIT_COLOR_SCHEME_PARENT_PAGE" val="0_1"/>
  <p:tag name="KSO_WM_UNIT_DECOLORIZATION" val="1"/>
  <p:tag name="KSO_WM_UNIT_BLOCK" val="0"/>
  <p:tag name="KSO_WM_UNIT_SM_LIMIT_TYPE" val="3"/>
  <p:tag name="KSO_WM_UNIT_DEC_AREA_ID" val="844300c7c3344defb7e8e749be6248d5"/>
  <p:tag name="KSO_WM_UNIT_DECORATE_INFO" val="{&quot;DecorateInfoH&quot;:{&quot;IsAbs&quot;:true},&quot;DecorateInfoW&quot;:{&quot;IsAbs&quot;:false},&quot;DecorateInfoX&quot;:{&quot;IsAbs&quot;:true,&quot;Pos&quot;:1},&quot;DecorateInfoY&quot;:{&quot;IsAbs&quot;:true,&quot;Pos&quot;:2},&quot;ReferentInfo&quot;:{&quot;Id&quot;:&quot;209e853400d048f2b9530ce7b0144219&quot;,&quot;X&quot;:{&quot;Pos&quot;:1},&quot;Y&quot;:{&quot;Pos&quot;:2}},&quot;whChangeMode&quot;:0}"/>
  <p:tag name="KSO_WM_CHIP_GROUPID" val="5ef31f54c6295c63c1a2e06e"/>
  <p:tag name="KSO_WM_CHIP_XID" val="5ef31f54c6295c63c1a2e06f"/>
  <p:tag name="KSO_WM_UNIT_LINE_FORE_SCHEMECOLOR_INDEX_BRIGHTNESS" val="-0.25"/>
  <p:tag name="KSO_WM_UNIT_LINE_FORE_SCHEMECOLOR_INDEX" val="14"/>
  <p:tag name="KSO_WM_UNIT_LINE_FILL_TYPE" val="2"/>
  <p:tag name="KSO_WM_TEMPLATE_ASSEMBLE_XID" val="5f69c09fb22fc7aed70b618a"/>
  <p:tag name="KSO_WM_TEMPLATE_ASSEMBLE_GROUPID" val="5f69c09fb22fc7aed70b618a"/>
</p:tagLst>
</file>

<file path=ppt/tags/tag70.xml><?xml version="1.0" encoding="utf-8"?>
<p:tagLst xmlns:p="http://schemas.openxmlformats.org/presentationml/2006/main">
  <p:tag name="PA" val="v5.2.9"/>
</p:tagLst>
</file>

<file path=ppt/tags/tag71.xml><?xml version="1.0" encoding="utf-8"?>
<p:tagLst xmlns:p="http://schemas.openxmlformats.org/presentationml/2006/main">
  <p:tag name="PA" val="v5.2.9"/>
</p:tagLst>
</file>

<file path=ppt/tags/tag72.xml><?xml version="1.0" encoding="utf-8"?>
<p:tagLst xmlns:p="http://schemas.openxmlformats.org/presentationml/2006/main">
  <p:tag name="PA" val="v5.2.9"/>
</p:tagLst>
</file>

<file path=ppt/tags/tag73.xml><?xml version="1.0" encoding="utf-8"?>
<p:tagLst xmlns:p="http://schemas.openxmlformats.org/presentationml/2006/main">
  <p:tag name="PA" val="v5.2.9"/>
</p:tagLst>
</file>

<file path=ppt/tags/tag74.xml><?xml version="1.0" encoding="utf-8"?>
<p:tagLst xmlns:p="http://schemas.openxmlformats.org/presentationml/2006/main">
  <p:tag name="PA" val="v5.2.9"/>
</p:tagLst>
</file>

<file path=ppt/tags/tag75.xml><?xml version="1.0" encoding="utf-8"?>
<p:tagLst xmlns:p="http://schemas.openxmlformats.org/presentationml/2006/main">
  <p:tag name="PA" val="v5.2.9"/>
</p:tagLst>
</file>

<file path=ppt/tags/tag76.xml><?xml version="1.0" encoding="utf-8"?>
<p:tagLst xmlns:p="http://schemas.openxmlformats.org/presentationml/2006/main">
  <p:tag name="PA" val="v5.2.9"/>
</p:tagLst>
</file>

<file path=ppt/tags/tag77.xml><?xml version="1.0" encoding="utf-8"?>
<p:tagLst xmlns:p="http://schemas.openxmlformats.org/presentationml/2006/main">
  <p:tag name="PA" val="v5.2.9"/>
</p:tagLst>
</file>

<file path=ppt/tags/tag78.xml><?xml version="1.0" encoding="utf-8"?>
<p:tagLst xmlns:p="http://schemas.openxmlformats.org/presentationml/2006/main">
  <p:tag name="PA" val="v5.2.9"/>
</p:tagLst>
</file>

<file path=ppt/tags/tag79.xml><?xml version="1.0" encoding="utf-8"?>
<p:tagLst xmlns:p="http://schemas.openxmlformats.org/presentationml/2006/main">
  <p:tag name="PA" val="v5.2.9"/>
</p:tagLst>
</file>

<file path=ppt/tags/tag8.xml><?xml version="1.0" encoding="utf-8"?>
<p:tagLst xmlns:p="http://schemas.openxmlformats.org/presentationml/2006/main">
  <p:tag name="KSO_WM_UNIT_ISCONTENTSTITLE" val="0"/>
  <p:tag name="KSO_WM_UNIT_ISNUMDGMTITLE" val="0"/>
  <p:tag name="KSO_WM_UNIT_NOCLEAR" val="0"/>
  <p:tag name="KSO_WM_UNIT_VALUE" val="11"/>
  <p:tag name="KSO_WM_UNIT_HIGHLIGHT" val="0"/>
  <p:tag name="KSO_WM_UNIT_COMPATIBLE" val="0"/>
  <p:tag name="KSO_WM_UNIT_DIAGRAM_ISNUMVISUAL" val="0"/>
  <p:tag name="KSO_WM_UNIT_DIAGRAM_ISREFERUNIT" val="0"/>
  <p:tag name="KSO_WM_UNIT_TYPE" val="a"/>
  <p:tag name="KSO_WM_UNIT_INDEX" val="1"/>
  <p:tag name="KSO_WM_UNIT_ID" val="diagram20211020_1*a*1"/>
  <p:tag name="KSO_WM_TEMPLATE_CATEGORY" val="diagram"/>
  <p:tag name="KSO_WM_TEMPLATE_INDEX" val="20211020"/>
  <p:tag name="KSO_WM_UNIT_LAYERLEVEL" val="1"/>
  <p:tag name="KSO_WM_TAG_VERSION" val="1.0"/>
  <p:tag name="KSO_WM_BEAUTIFY_FLAG" val="#wm#"/>
  <p:tag name="KSO_WM_UNIT_PRESET_TEXT" val="添加标题"/>
  <p:tag name="KSO_WM_UNIT_DEFAULT_FONT" val="24;44;4"/>
  <p:tag name="KSO_WM_UNIT_BLOCK" val="0"/>
  <p:tag name="KSO_WM_UNIT_SHOW_EDIT_AREA_INDICATION" val="1"/>
  <p:tag name="KSO_WM_CHIP_GROUPID" val="5e7881253197e252a37019b5"/>
  <p:tag name="KSO_WM_CHIP_XID" val="5e7881253197e252a37019b6"/>
  <p:tag name="KSO_WM_CHIP_FILLAREA_FILL_RULE" val="{&quot;fill_align&quot;:&quot;lb&quot;,&quot;fill_mode&quot;:&quot;full&quot;}"/>
  <p:tag name="KSO_WM_UNIT_DEC_AREA_ID" val="209e853400d048f2b9530ce7b0144219"/>
  <p:tag name="KSO_WM_ASSEMBLE_CHIP_INDEX" val="e8fa3563378e4d40a186b902600eebf5"/>
  <p:tag name="KSO_WM_UNIT_TEXT_FILL_FORE_SCHEMECOLOR_INDEX_BRIGHTNESS" val="0"/>
  <p:tag name="KSO_WM_UNIT_TEXT_FILL_FORE_SCHEMECOLOR_INDEX" val="13"/>
  <p:tag name="KSO_WM_UNIT_TEXT_FILL_TYPE" val="1"/>
  <p:tag name="KSO_WM_TEMPLATE_ASSEMBLE_XID" val="5f69c09fb22fc7aed70b618a"/>
  <p:tag name="KSO_WM_TEMPLATE_ASSEMBLE_GROUPID" val="5f69c09fb22fc7aed70b618a"/>
  <p:tag name="KSO_WM_TAG_FRONT_SIZE" val=""/>
  <p:tag name="KSO_WM_TAG_BACKGROUP_ID" val=""/>
  <p:tag name="KSO_WM_TAG_BACKGROUP_SIZE" val=""/>
  <p:tag name="KSO_WM_TAG_ZODER_POSITION" val=""/>
</p:tagLst>
</file>

<file path=ppt/tags/tag80.xml><?xml version="1.0" encoding="utf-8"?>
<p:tagLst xmlns:p="http://schemas.openxmlformats.org/presentationml/2006/main">
  <p:tag name="PA" val="v5.2.9"/>
</p:tagLst>
</file>

<file path=ppt/tags/tag81.xml><?xml version="1.0" encoding="utf-8"?>
<p:tagLst xmlns:p="http://schemas.openxmlformats.org/presentationml/2006/main">
  <p:tag name="PA" val="v5.2.9"/>
</p:tagLst>
</file>

<file path=ppt/tags/tag82.xml><?xml version="1.0" encoding="utf-8"?>
<p:tagLst xmlns:p="http://schemas.openxmlformats.org/presentationml/2006/main">
  <p:tag name="PA" val="v5.2.9"/>
</p:tagLst>
</file>

<file path=ppt/tags/tag83.xml><?xml version="1.0" encoding="utf-8"?>
<p:tagLst xmlns:p="http://schemas.openxmlformats.org/presentationml/2006/main">
  <p:tag name="PA" val="v5.2.9"/>
</p:tagLst>
</file>

<file path=ppt/tags/tag84.xml><?xml version="1.0" encoding="utf-8"?>
<p:tagLst xmlns:p="http://schemas.openxmlformats.org/presentationml/2006/main">
  <p:tag name="PA" val="v5.2.9"/>
</p:tagLst>
</file>

<file path=ppt/tags/tag85.xml><?xml version="1.0" encoding="utf-8"?>
<p:tagLst xmlns:p="http://schemas.openxmlformats.org/presentationml/2006/main">
  <p:tag name="PA" val="v5.2.9"/>
</p:tagLst>
</file>

<file path=ppt/tags/tag86.xml><?xml version="1.0" encoding="utf-8"?>
<p:tagLst xmlns:p="http://schemas.openxmlformats.org/presentationml/2006/main">
  <p:tag name="PA" val="v5.2.9"/>
</p:tagLst>
</file>

<file path=ppt/tags/tag87.xml><?xml version="1.0" encoding="utf-8"?>
<p:tagLst xmlns:p="http://schemas.openxmlformats.org/presentationml/2006/main">
  <p:tag name="PA" val="v5.2.9"/>
</p:tagLst>
</file>

<file path=ppt/tags/tag88.xml><?xml version="1.0" encoding="utf-8"?>
<p:tagLst xmlns:p="http://schemas.openxmlformats.org/presentationml/2006/main">
  <p:tag name="PA" val="v5.2.9"/>
</p:tagLst>
</file>

<file path=ppt/tags/tag89.xml><?xml version="1.0" encoding="utf-8"?>
<p:tagLst xmlns:p="http://schemas.openxmlformats.org/presentationml/2006/main">
  <p:tag name="PA" val="v5.2.9"/>
</p:tagLst>
</file>

<file path=ppt/tags/tag9.xml><?xml version="1.0" encoding="utf-8"?>
<p:tagLst xmlns:p="http://schemas.openxmlformats.org/presentationml/2006/main">
  <p:tag name="KSO_WM_UNIT_TEXT_SUBTYPE" val="a"/>
  <p:tag name="KSO_WM_UNIT_SUBTYPE" val="a"/>
  <p:tag name="KSO_WM_UNIT_PRESET_TEXT" val="单击此处添加正文，文字是您思想的提炼，为了演示发布的良好效果，请言简意赅的阐述您的观点。您的内容已经简明扼要，字字珠玑，但信息却千丝万缕、错综复杂。"/>
  <p:tag name="KSO_WM_UNIT_NOCLEAR" val="0"/>
  <p:tag name="KSO_WM_UNIT_HIGHLIGHT" val="0"/>
  <p:tag name="KSO_WM_UNIT_COMPATIBLE" val="0"/>
  <p:tag name="KSO_WM_UNIT_DIAGRAM_ISNUMVISUAL" val="0"/>
  <p:tag name="KSO_WM_UNIT_DIAGRAM_ISREFERUNIT" val="0"/>
  <p:tag name="KSO_WM_UNIT_TYPE" val="f"/>
  <p:tag name="KSO_WM_UNIT_INDEX" val="1"/>
  <p:tag name="KSO_WM_UNIT_ID" val="diagram20211020_1*f*1"/>
  <p:tag name="KSO_WM_TEMPLATE_CATEGORY" val="diagram"/>
  <p:tag name="KSO_WM_TEMPLATE_INDEX" val="20211020"/>
  <p:tag name="KSO_WM_UNIT_LAYERLEVEL" val="1"/>
  <p:tag name="KSO_WM_TAG_VERSION" val="1.0"/>
  <p:tag name="KSO_WM_BEAUTIFY_FLAG" val="#wm#"/>
  <p:tag name="KSO_WM_UNIT_DEFAULT_FONT" val="14;20;2"/>
  <p:tag name="KSO_WM_UNIT_BLOCK" val="0"/>
  <p:tag name="KSO_WM_UNIT_VALUE" val="80"/>
  <p:tag name="KSO_WM_UNIT_SHOW_EDIT_AREA_INDICATION" val="1"/>
  <p:tag name="KSO_WM_CHIP_GROUPID" val="5e6b05596848fb12bee65ac8"/>
  <p:tag name="KSO_WM_CHIP_XID" val="5e6b05596848fb12bee65aca"/>
  <p:tag name="KSO_WM_CHIP_FILLAREA_FILL_RULE" val="{&quot;fill_align&quot;:&quot;lt&quot;,&quot;fill_mode&quot;:&quot;full&quot;}"/>
  <p:tag name="KSO_WM_UNIT_DEC_AREA_ID" val="57c33f772a894b78be9e1d5c7b8acbb2"/>
  <p:tag name="KSO_WM_ASSEMBLE_CHIP_INDEX" val="509bae24df4441ddbf55cfa2f9323032"/>
  <p:tag name="KSO_WM_UNIT_TEXT_FILL_FORE_SCHEMECOLOR_INDEX_BRIGHTNESS" val="0.25"/>
  <p:tag name="KSO_WM_UNIT_TEXT_FILL_FORE_SCHEMECOLOR_INDEX" val="13"/>
  <p:tag name="KSO_WM_UNIT_TEXT_FILL_TYPE" val="1"/>
  <p:tag name="KSO_WM_TEMPLATE_ASSEMBLE_XID" val="5f69c09fb22fc7aed70b618a"/>
  <p:tag name="KSO_WM_TEMPLATE_ASSEMBLE_GROUPID" val="5f69c09fb22fc7aed70b618a"/>
  <p:tag name="KSO_WM_TAG_FRONT_SIZE" val=""/>
  <p:tag name="KSO_WM_TAG_BACKGROUP_ID" val=""/>
  <p:tag name="KSO_WM_TAG_BACKGROUP_SIZE" val=""/>
  <p:tag name="KSO_WM_TAG_ZODER_POSITION" val=""/>
</p:tagLst>
</file>

<file path=ppt/tags/tag90.xml><?xml version="1.0" encoding="utf-8"?>
<p:tagLst xmlns:p="http://schemas.openxmlformats.org/presentationml/2006/main">
  <p:tag name="PA" val="v5.2.9"/>
</p:tagLst>
</file>

<file path=ppt/tags/tag91.xml><?xml version="1.0" encoding="utf-8"?>
<p:tagLst xmlns:p="http://schemas.openxmlformats.org/presentationml/2006/main">
  <p:tag name="PA" val="v5.2.9"/>
</p:tagLst>
</file>

<file path=ppt/tags/tag92.xml><?xml version="1.0" encoding="utf-8"?>
<p:tagLst xmlns:p="http://schemas.openxmlformats.org/presentationml/2006/main">
  <p:tag name="PA" val="v5.2.9"/>
</p:tagLst>
</file>

<file path=ppt/tags/tag93.xml><?xml version="1.0" encoding="utf-8"?>
<p:tagLst xmlns:p="http://schemas.openxmlformats.org/presentationml/2006/main">
  <p:tag name="PA" val="v5.2.9"/>
</p:tagLst>
</file>

<file path=ppt/tags/tag94.xml><?xml version="1.0" encoding="utf-8"?>
<p:tagLst xmlns:p="http://schemas.openxmlformats.org/presentationml/2006/main">
  <p:tag name="PA" val="v5.2.9"/>
</p:tagLst>
</file>

<file path=ppt/tags/tag95.xml><?xml version="1.0" encoding="utf-8"?>
<p:tagLst xmlns:p="http://schemas.openxmlformats.org/presentationml/2006/main">
  <p:tag name="PA" val="v5.2.9"/>
</p:tagLst>
</file>

<file path=ppt/tags/tag96.xml><?xml version="1.0" encoding="utf-8"?>
<p:tagLst xmlns:p="http://schemas.openxmlformats.org/presentationml/2006/main">
  <p:tag name="PA" val="v5.2.9"/>
</p:tagLst>
</file>

<file path=ppt/tags/tag97.xml><?xml version="1.0" encoding="utf-8"?>
<p:tagLst xmlns:p="http://schemas.openxmlformats.org/presentationml/2006/main">
  <p:tag name="PA" val="v5.2.9"/>
</p:tagLst>
</file>

<file path=ppt/tags/tag98.xml><?xml version="1.0" encoding="utf-8"?>
<p:tagLst xmlns:p="http://schemas.openxmlformats.org/presentationml/2006/main">
  <p:tag name="PA" val="v5.2.9"/>
</p:tagLst>
</file>

<file path=ppt/tags/tag99.xml><?xml version="1.0" encoding="utf-8"?>
<p:tagLst xmlns:p="http://schemas.openxmlformats.org/presentationml/2006/main">
  <p:tag name="PA" val="v5.2.9"/>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23186</Words>
  <Application>WPS 演示</Application>
  <PresentationFormat>宽屏</PresentationFormat>
  <Paragraphs>615</Paragraphs>
  <Slides>49</Slides>
  <Notes>29</Notes>
  <HiddenSlides>0</HiddenSlides>
  <MMClips>0</MMClips>
  <ScaleCrop>false</ScaleCrop>
  <HeadingPairs>
    <vt:vector size="6" baseType="variant">
      <vt:variant>
        <vt:lpstr>已用的字体</vt:lpstr>
      </vt:variant>
      <vt:variant>
        <vt:i4>14</vt:i4>
      </vt:variant>
      <vt:variant>
        <vt:lpstr>主题</vt:lpstr>
      </vt:variant>
      <vt:variant>
        <vt:i4>1</vt:i4>
      </vt:variant>
      <vt:variant>
        <vt:lpstr>幻灯片标题</vt:lpstr>
      </vt:variant>
      <vt:variant>
        <vt:i4>49</vt:i4>
      </vt:variant>
    </vt:vector>
  </HeadingPairs>
  <TitlesOfParts>
    <vt:vector size="64" baseType="lpstr">
      <vt:lpstr>Arial</vt:lpstr>
      <vt:lpstr>宋体</vt:lpstr>
      <vt:lpstr>Wingdings</vt:lpstr>
      <vt:lpstr>微软雅黑</vt:lpstr>
      <vt:lpstr>微软雅黑</vt:lpstr>
      <vt:lpstr>Segoe UI</vt:lpstr>
      <vt:lpstr>Arial Unicode MS</vt:lpstr>
      <vt:lpstr>Calibri Light</vt:lpstr>
      <vt:lpstr>Calibri</vt:lpstr>
      <vt:lpstr>思源黑体 CN Normal</vt:lpstr>
      <vt:lpstr>思源黑体 Light</vt:lpstr>
      <vt:lpstr>黑体</vt:lpstr>
      <vt:lpstr>字魂58号-创中黑-Regular</vt:lpstr>
      <vt:lpstr>Impact</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Company>Sky123.Org</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Sky123.Org</dc:creator>
  <cp:lastModifiedBy>左瓦右璋</cp:lastModifiedBy>
  <cp:revision>436</cp:revision>
  <dcterms:created xsi:type="dcterms:W3CDTF">2020-09-24T03:29:00Z</dcterms:created>
  <dcterms:modified xsi:type="dcterms:W3CDTF">2021-05-23T01:52:49Z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2052-11.1.0.10495</vt:lpwstr>
  </property>
  <property fmtid="{D5CDD505-2E9C-101B-9397-08002B2CF9AE}" pid="3" name="ICV">
    <vt:lpwstr>F51E014B807549ED98082E49A732A3DA</vt:lpwstr>
  </property>
</Properties>
</file>